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5" r:id="rId3"/>
    <p:sldId id="257" r:id="rId4"/>
    <p:sldId id="260" r:id="rId5"/>
    <p:sldId id="262" r:id="rId6"/>
    <p:sldId id="269" r:id="rId7"/>
    <p:sldId id="264" r:id="rId8"/>
    <p:sldId id="271" r:id="rId9"/>
    <p:sldId id="258" r:id="rId10"/>
    <p:sldId id="266" r:id="rId11"/>
    <p:sldId id="267" r:id="rId12"/>
    <p:sldId id="273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0F2906-8A6E-3B4E-98ED-0AEA3770AB07}" v="2" dt="2022-04-06T23:08:21.6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1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2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verty, Keenan" userId="1cb658f5-ab3b-43a2-92cd-4d2cf3dd4f7f" providerId="ADAL" clId="{75216FAD-5497-0341-9215-F2EBE90BD68D}"/>
    <pc:docChg chg="undo custSel addSld delSld modSld">
      <pc:chgData name="Leverty, Keenan" userId="1cb658f5-ab3b-43a2-92cd-4d2cf3dd4f7f" providerId="ADAL" clId="{75216FAD-5497-0341-9215-F2EBE90BD68D}" dt="2021-12-15T17:42:25.287" v="578" actId="20577"/>
      <pc:docMkLst>
        <pc:docMk/>
      </pc:docMkLst>
      <pc:sldChg chg="addSp modSp mod setBg">
        <pc:chgData name="Leverty, Keenan" userId="1cb658f5-ab3b-43a2-92cd-4d2cf3dd4f7f" providerId="ADAL" clId="{75216FAD-5497-0341-9215-F2EBE90BD68D}" dt="2021-12-15T16:50:17.143" v="484" actId="26606"/>
        <pc:sldMkLst>
          <pc:docMk/>
          <pc:sldMk cId="109857222" sldId="256"/>
        </pc:sldMkLst>
        <pc:spChg chg="mod">
          <ac:chgData name="Leverty, Keenan" userId="1cb658f5-ab3b-43a2-92cd-4d2cf3dd4f7f" providerId="ADAL" clId="{75216FAD-5497-0341-9215-F2EBE90BD68D}" dt="2021-12-15T16:50:17.143" v="484" actId="26606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Leverty, Keenan" userId="1cb658f5-ab3b-43a2-92cd-4d2cf3dd4f7f" providerId="ADAL" clId="{75216FAD-5497-0341-9215-F2EBE90BD68D}" dt="2021-12-15T16:50:17.143" v="484" actId="26606"/>
          <ac:spMkLst>
            <pc:docMk/>
            <pc:sldMk cId="109857222" sldId="256"/>
            <ac:spMk id="3" creationId="{00000000-0000-0000-0000-000000000000}"/>
          </ac:spMkLst>
        </pc:spChg>
        <pc:spChg chg="add">
          <ac:chgData name="Leverty, Keenan" userId="1cb658f5-ab3b-43a2-92cd-4d2cf3dd4f7f" providerId="ADAL" clId="{75216FAD-5497-0341-9215-F2EBE90BD68D}" dt="2021-12-15T16:50:17.143" v="484" actId="26606"/>
          <ac:spMkLst>
            <pc:docMk/>
            <pc:sldMk cId="109857222" sldId="256"/>
            <ac:spMk id="8" creationId="{2A8AA5BC-4F7A-4226-8F99-6D824B226A97}"/>
          </ac:spMkLst>
        </pc:spChg>
        <pc:spChg chg="add">
          <ac:chgData name="Leverty, Keenan" userId="1cb658f5-ab3b-43a2-92cd-4d2cf3dd4f7f" providerId="ADAL" clId="{75216FAD-5497-0341-9215-F2EBE90BD68D}" dt="2021-12-15T16:50:17.143" v="484" actId="26606"/>
          <ac:spMkLst>
            <pc:docMk/>
            <pc:sldMk cId="109857222" sldId="256"/>
            <ac:spMk id="12" creationId="{5BC87C3E-1040-4EE4-9BDB-9537F7A1B335}"/>
          </ac:spMkLst>
        </pc:spChg>
        <pc:cxnChg chg="add">
          <ac:chgData name="Leverty, Keenan" userId="1cb658f5-ab3b-43a2-92cd-4d2cf3dd4f7f" providerId="ADAL" clId="{75216FAD-5497-0341-9215-F2EBE90BD68D}" dt="2021-12-15T16:50:17.143" v="484" actId="26606"/>
          <ac:cxnSpMkLst>
            <pc:docMk/>
            <pc:sldMk cId="109857222" sldId="256"/>
            <ac:cxnSpMk id="10" creationId="{911DBBF1-3229-4BD9-B3D1-B4CA571E7431}"/>
          </ac:cxnSpMkLst>
        </pc:cxnChg>
        <pc:cxnChg chg="add">
          <ac:chgData name="Leverty, Keenan" userId="1cb658f5-ab3b-43a2-92cd-4d2cf3dd4f7f" providerId="ADAL" clId="{75216FAD-5497-0341-9215-F2EBE90BD68D}" dt="2021-12-15T16:50:17.143" v="484" actId="26606"/>
          <ac:cxnSpMkLst>
            <pc:docMk/>
            <pc:sldMk cId="109857222" sldId="256"/>
            <ac:cxnSpMk id="14" creationId="{42CDBECE-872A-4C73-9DC1-BB4E805E2CF5}"/>
          </ac:cxnSpMkLst>
        </pc:cxnChg>
        <pc:cxnChg chg="add">
          <ac:chgData name="Leverty, Keenan" userId="1cb658f5-ab3b-43a2-92cd-4d2cf3dd4f7f" providerId="ADAL" clId="{75216FAD-5497-0341-9215-F2EBE90BD68D}" dt="2021-12-15T16:50:17.143" v="484" actId="26606"/>
          <ac:cxnSpMkLst>
            <pc:docMk/>
            <pc:sldMk cId="109857222" sldId="256"/>
            <ac:cxnSpMk id="16" creationId="{F5CD5A0B-CDD7-427C-AA42-2EECFDFA1811}"/>
          </ac:cxnSpMkLst>
        </pc:cxnChg>
      </pc:sldChg>
      <pc:sldChg chg="addSp delSp modSp new mod setBg addAnim delAnim setClrOvrMap">
        <pc:chgData name="Leverty, Keenan" userId="1cb658f5-ab3b-43a2-92cd-4d2cf3dd4f7f" providerId="ADAL" clId="{75216FAD-5497-0341-9215-F2EBE90BD68D}" dt="2021-12-15T16:34:19.423" v="236" actId="1076"/>
        <pc:sldMkLst>
          <pc:docMk/>
          <pc:sldMk cId="3965632721" sldId="257"/>
        </pc:sldMkLst>
        <pc:spChg chg="mod ord">
          <ac:chgData name="Leverty, Keenan" userId="1cb658f5-ab3b-43a2-92cd-4d2cf3dd4f7f" providerId="ADAL" clId="{75216FAD-5497-0341-9215-F2EBE90BD68D}" dt="2021-12-15T16:34:19.423" v="236" actId="1076"/>
          <ac:spMkLst>
            <pc:docMk/>
            <pc:sldMk cId="3965632721" sldId="257"/>
            <ac:spMk id="2" creationId="{545C613F-160A-644A-8F5D-0AF8387F298A}"/>
          </ac:spMkLst>
        </pc:spChg>
        <pc:spChg chg="del">
          <ac:chgData name="Leverty, Keenan" userId="1cb658f5-ab3b-43a2-92cd-4d2cf3dd4f7f" providerId="ADAL" clId="{75216FAD-5497-0341-9215-F2EBE90BD68D}" dt="2021-12-15T16:09:34.840" v="43"/>
          <ac:spMkLst>
            <pc:docMk/>
            <pc:sldMk cId="3965632721" sldId="257"/>
            <ac:spMk id="3" creationId="{50CC7E5E-9512-BC4D-9995-50E180E50B1F}"/>
          </ac:spMkLst>
        </pc:spChg>
        <pc:spChg chg="add del mod">
          <ac:chgData name="Leverty, Keenan" userId="1cb658f5-ab3b-43a2-92cd-4d2cf3dd4f7f" providerId="ADAL" clId="{75216FAD-5497-0341-9215-F2EBE90BD68D}" dt="2021-12-15T16:13:31.306" v="48" actId="478"/>
          <ac:spMkLst>
            <pc:docMk/>
            <pc:sldMk cId="3965632721" sldId="257"/>
            <ac:spMk id="4" creationId="{B57B550E-D1B4-8047-84AE-6A1C63EF1B87}"/>
          </ac:spMkLst>
        </pc:spChg>
        <pc:spChg chg="add del mod">
          <ac:chgData name="Leverty, Keenan" userId="1cb658f5-ab3b-43a2-92cd-4d2cf3dd4f7f" providerId="ADAL" clId="{75216FAD-5497-0341-9215-F2EBE90BD68D}" dt="2021-12-15T16:09:42.246" v="47"/>
          <ac:spMkLst>
            <pc:docMk/>
            <pc:sldMk cId="3965632721" sldId="257"/>
            <ac:spMk id="5" creationId="{6B68E270-30BB-9845-801A-44557DF77DF5}"/>
          </ac:spMkLst>
        </pc:spChg>
        <pc:spChg chg="add mod">
          <ac:chgData name="Leverty, Keenan" userId="1cb658f5-ab3b-43a2-92cd-4d2cf3dd4f7f" providerId="ADAL" clId="{75216FAD-5497-0341-9215-F2EBE90BD68D}" dt="2021-12-15T16:34:19.423" v="236" actId="1076"/>
          <ac:spMkLst>
            <pc:docMk/>
            <pc:sldMk cId="3965632721" sldId="257"/>
            <ac:spMk id="7" creationId="{F612D0D1-20C5-5442-9482-F54D64F98852}"/>
          </ac:spMkLst>
        </pc:spChg>
        <pc:spChg chg="add del">
          <ac:chgData name="Leverty, Keenan" userId="1cb658f5-ab3b-43a2-92cd-4d2cf3dd4f7f" providerId="ADAL" clId="{75216FAD-5497-0341-9215-F2EBE90BD68D}" dt="2021-12-15T16:13:48.721" v="54" actId="26606"/>
          <ac:spMkLst>
            <pc:docMk/>
            <pc:sldMk cId="3965632721" sldId="257"/>
            <ac:spMk id="75" creationId="{0671A8AE-40A1-4631-A6B8-581AFF065482}"/>
          </ac:spMkLst>
        </pc:spChg>
        <pc:spChg chg="add del">
          <ac:chgData name="Leverty, Keenan" userId="1cb658f5-ab3b-43a2-92cd-4d2cf3dd4f7f" providerId="ADAL" clId="{75216FAD-5497-0341-9215-F2EBE90BD68D}" dt="2021-12-15T16:13:48.721" v="54" actId="26606"/>
          <ac:spMkLst>
            <pc:docMk/>
            <pc:sldMk cId="3965632721" sldId="257"/>
            <ac:spMk id="77" creationId="{AB58EF07-17C2-48CF-ABB0-EEF1F17CB8F0}"/>
          </ac:spMkLst>
        </pc:spChg>
        <pc:spChg chg="add del">
          <ac:chgData name="Leverty, Keenan" userId="1cb658f5-ab3b-43a2-92cd-4d2cf3dd4f7f" providerId="ADAL" clId="{75216FAD-5497-0341-9215-F2EBE90BD68D}" dt="2021-12-15T16:13:48.721" v="54" actId="26606"/>
          <ac:spMkLst>
            <pc:docMk/>
            <pc:sldMk cId="3965632721" sldId="257"/>
            <ac:spMk id="79" creationId="{AF2F604E-43BE-4DC3-B983-E071523364F8}"/>
          </ac:spMkLst>
        </pc:spChg>
        <pc:spChg chg="add del">
          <ac:chgData name="Leverty, Keenan" userId="1cb658f5-ab3b-43a2-92cd-4d2cf3dd4f7f" providerId="ADAL" clId="{75216FAD-5497-0341-9215-F2EBE90BD68D}" dt="2021-12-15T16:13:48.721" v="54" actId="26606"/>
          <ac:spMkLst>
            <pc:docMk/>
            <pc:sldMk cId="3965632721" sldId="257"/>
            <ac:spMk id="81" creationId="{08C9B587-E65E-4B52-B37C-ABEBB6E87928}"/>
          </ac:spMkLst>
        </pc:spChg>
        <pc:spChg chg="add del">
          <ac:chgData name="Leverty, Keenan" userId="1cb658f5-ab3b-43a2-92cd-4d2cf3dd4f7f" providerId="ADAL" clId="{75216FAD-5497-0341-9215-F2EBE90BD68D}" dt="2021-12-15T16:28:04.129" v="143" actId="26606"/>
          <ac:spMkLst>
            <pc:docMk/>
            <pc:sldMk cId="3965632721" sldId="257"/>
            <ac:spMk id="83" creationId="{DD3981AC-7B61-4947-BCF3-F7AA7FA385B9}"/>
          </ac:spMkLst>
        </pc:spChg>
        <pc:spChg chg="add del">
          <ac:chgData name="Leverty, Keenan" userId="1cb658f5-ab3b-43a2-92cd-4d2cf3dd4f7f" providerId="ADAL" clId="{75216FAD-5497-0341-9215-F2EBE90BD68D}" dt="2021-12-15T16:28:04.129" v="143" actId="26606"/>
          <ac:spMkLst>
            <pc:docMk/>
            <pc:sldMk cId="3965632721" sldId="257"/>
            <ac:spMk id="85" creationId="{55D4142C-5077-457F-A6AD-3FECFDB39685}"/>
          </ac:spMkLst>
        </pc:spChg>
        <pc:spChg chg="add del">
          <ac:chgData name="Leverty, Keenan" userId="1cb658f5-ab3b-43a2-92cd-4d2cf3dd4f7f" providerId="ADAL" clId="{75216FAD-5497-0341-9215-F2EBE90BD68D}" dt="2021-12-15T16:28:04.129" v="143" actId="26606"/>
          <ac:spMkLst>
            <pc:docMk/>
            <pc:sldMk cId="3965632721" sldId="257"/>
            <ac:spMk id="87" creationId="{7A5F0580-5EE9-419F-96EE-B6529EF6E7D0}"/>
          </ac:spMkLst>
        </pc:spChg>
        <pc:spChg chg="add del">
          <ac:chgData name="Leverty, Keenan" userId="1cb658f5-ab3b-43a2-92cd-4d2cf3dd4f7f" providerId="ADAL" clId="{75216FAD-5497-0341-9215-F2EBE90BD68D}" dt="2021-12-15T16:28:23.013" v="151" actId="26606"/>
          <ac:spMkLst>
            <pc:docMk/>
            <pc:sldMk cId="3965632721" sldId="257"/>
            <ac:spMk id="90" creationId="{FCCDD320-F060-4CF7-AE20-8592F7C9571D}"/>
          </ac:spMkLst>
        </pc:spChg>
        <pc:spChg chg="add del">
          <ac:chgData name="Leverty, Keenan" userId="1cb658f5-ab3b-43a2-92cd-4d2cf3dd4f7f" providerId="ADAL" clId="{75216FAD-5497-0341-9215-F2EBE90BD68D}" dt="2021-12-15T16:28:23.013" v="151" actId="26606"/>
          <ac:spMkLst>
            <pc:docMk/>
            <pc:sldMk cId="3965632721" sldId="257"/>
            <ac:spMk id="92" creationId="{4B49AD00-D954-4DA1-88A1-FFCD8F596D2D}"/>
          </ac:spMkLst>
        </pc:spChg>
        <pc:spChg chg="add del">
          <ac:chgData name="Leverty, Keenan" userId="1cb658f5-ab3b-43a2-92cd-4d2cf3dd4f7f" providerId="ADAL" clId="{75216FAD-5497-0341-9215-F2EBE90BD68D}" dt="2021-12-15T16:28:49.057" v="153" actId="26606"/>
          <ac:spMkLst>
            <pc:docMk/>
            <pc:sldMk cId="3965632721" sldId="257"/>
            <ac:spMk id="94" creationId="{08C9B587-E65E-4B52-B37C-ABEBB6E87928}"/>
          </ac:spMkLst>
        </pc:spChg>
        <pc:spChg chg="add del">
          <ac:chgData name="Leverty, Keenan" userId="1cb658f5-ab3b-43a2-92cd-4d2cf3dd4f7f" providerId="ADAL" clId="{75216FAD-5497-0341-9215-F2EBE90BD68D}" dt="2021-12-15T16:13:52.116" v="56" actId="26606"/>
          <ac:spMkLst>
            <pc:docMk/>
            <pc:sldMk cId="3965632721" sldId="257"/>
            <ac:spMk id="1032" creationId="{71B2258F-86CA-4D4D-8270-BC05FCDEBFB3}"/>
          </ac:spMkLst>
        </pc:spChg>
        <pc:spChg chg="add del">
          <ac:chgData name="Leverty, Keenan" userId="1cb658f5-ab3b-43a2-92cd-4d2cf3dd4f7f" providerId="ADAL" clId="{75216FAD-5497-0341-9215-F2EBE90BD68D}" dt="2021-12-15T16:28:08.214" v="147" actId="26606"/>
          <ac:spMkLst>
            <pc:docMk/>
            <pc:sldMk cId="3965632721" sldId="257"/>
            <ac:spMk id="1034" creationId="{37C89E4B-3C9F-44B9-8B86-D9E3D112D8EC}"/>
          </ac:spMkLst>
        </pc:spChg>
        <pc:spChg chg="add del">
          <ac:chgData name="Leverty, Keenan" userId="1cb658f5-ab3b-43a2-92cd-4d2cf3dd4f7f" providerId="ADAL" clId="{75216FAD-5497-0341-9215-F2EBE90BD68D}" dt="2021-12-15T16:27:50.010" v="141" actId="26606"/>
          <ac:spMkLst>
            <pc:docMk/>
            <pc:sldMk cId="3965632721" sldId="257"/>
            <ac:spMk id="1038" creationId="{5E8D2E83-FB3A-40E7-A9E5-7AB389D612B4}"/>
          </ac:spMkLst>
        </pc:spChg>
        <pc:spChg chg="add del">
          <ac:chgData name="Leverty, Keenan" userId="1cb658f5-ab3b-43a2-92cd-4d2cf3dd4f7f" providerId="ADAL" clId="{75216FAD-5497-0341-9215-F2EBE90BD68D}" dt="2021-12-15T16:28:04.129" v="143" actId="26606"/>
          <ac:spMkLst>
            <pc:docMk/>
            <pc:sldMk cId="3965632721" sldId="257"/>
            <ac:spMk id="1040" creationId="{9AA72BD9-2C5A-4EDC-931F-5AA08EACA0F3}"/>
          </ac:spMkLst>
        </pc:spChg>
        <pc:spChg chg="add del">
          <ac:chgData name="Leverty, Keenan" userId="1cb658f5-ab3b-43a2-92cd-4d2cf3dd4f7f" providerId="ADAL" clId="{75216FAD-5497-0341-9215-F2EBE90BD68D}" dt="2021-12-15T16:28:08.206" v="146" actId="26606"/>
          <ac:spMkLst>
            <pc:docMk/>
            <pc:sldMk cId="3965632721" sldId="257"/>
            <ac:spMk id="1042" creationId="{C5E6CFF1-2F42-4E10-9A97-F116F46F53FE}"/>
          </ac:spMkLst>
        </pc:spChg>
        <pc:spChg chg="add del">
          <ac:chgData name="Leverty, Keenan" userId="1cb658f5-ab3b-43a2-92cd-4d2cf3dd4f7f" providerId="ADAL" clId="{75216FAD-5497-0341-9215-F2EBE90BD68D}" dt="2021-12-15T16:28:56.113" v="159" actId="26606"/>
          <ac:spMkLst>
            <pc:docMk/>
            <pc:sldMk cId="3965632721" sldId="257"/>
            <ac:spMk id="1045" creationId="{5E8D2E83-FB3A-40E7-A9E5-7AB389D612B4}"/>
          </ac:spMkLst>
        </pc:spChg>
        <pc:spChg chg="add del">
          <ac:chgData name="Leverty, Keenan" userId="1cb658f5-ab3b-43a2-92cd-4d2cf3dd4f7f" providerId="ADAL" clId="{75216FAD-5497-0341-9215-F2EBE90BD68D}" dt="2021-12-15T16:28:49.057" v="153" actId="26606"/>
          <ac:spMkLst>
            <pc:docMk/>
            <pc:sldMk cId="3965632721" sldId="257"/>
            <ac:spMk id="1047" creationId="{7C432AFE-B3D2-4BFF-BF8F-96C27AFF1AC7}"/>
          </ac:spMkLst>
        </pc:spChg>
        <pc:spChg chg="add del">
          <ac:chgData name="Leverty, Keenan" userId="1cb658f5-ab3b-43a2-92cd-4d2cf3dd4f7f" providerId="ADAL" clId="{75216FAD-5497-0341-9215-F2EBE90BD68D}" dt="2021-12-15T16:28:49.057" v="153" actId="26606"/>
          <ac:spMkLst>
            <pc:docMk/>
            <pc:sldMk cId="3965632721" sldId="257"/>
            <ac:spMk id="1048" creationId="{AF2F604E-43BE-4DC3-B983-E071523364F8}"/>
          </ac:spMkLst>
        </pc:spChg>
        <pc:spChg chg="add del">
          <ac:chgData name="Leverty, Keenan" userId="1cb658f5-ab3b-43a2-92cd-4d2cf3dd4f7f" providerId="ADAL" clId="{75216FAD-5497-0341-9215-F2EBE90BD68D}" dt="2021-12-15T16:28:50.770" v="156" actId="26606"/>
          <ac:spMkLst>
            <pc:docMk/>
            <pc:sldMk cId="3965632721" sldId="257"/>
            <ac:spMk id="1050" creationId="{C5E6CFF1-2F42-4E10-9A97-F116F46F53FE}"/>
          </ac:spMkLst>
        </pc:spChg>
        <pc:spChg chg="add del">
          <ac:chgData name="Leverty, Keenan" userId="1cb658f5-ab3b-43a2-92cd-4d2cf3dd4f7f" providerId="ADAL" clId="{75216FAD-5497-0341-9215-F2EBE90BD68D}" dt="2021-12-15T16:28:56.087" v="158" actId="26606"/>
          <ac:spMkLst>
            <pc:docMk/>
            <pc:sldMk cId="3965632721" sldId="257"/>
            <ac:spMk id="1053" creationId="{7C432AFE-B3D2-4BFF-BF8F-96C27AFF1AC7}"/>
          </ac:spMkLst>
        </pc:spChg>
        <pc:spChg chg="add del">
          <ac:chgData name="Leverty, Keenan" userId="1cb658f5-ab3b-43a2-92cd-4d2cf3dd4f7f" providerId="ADAL" clId="{75216FAD-5497-0341-9215-F2EBE90BD68D}" dt="2021-12-15T16:28:56.087" v="158" actId="26606"/>
          <ac:spMkLst>
            <pc:docMk/>
            <pc:sldMk cId="3965632721" sldId="257"/>
            <ac:spMk id="1054" creationId="{AF2F604E-43BE-4DC3-B983-E071523364F8}"/>
          </ac:spMkLst>
        </pc:spChg>
        <pc:spChg chg="add del">
          <ac:chgData name="Leverty, Keenan" userId="1cb658f5-ab3b-43a2-92cd-4d2cf3dd4f7f" providerId="ADAL" clId="{75216FAD-5497-0341-9215-F2EBE90BD68D}" dt="2021-12-15T16:28:56.087" v="158" actId="26606"/>
          <ac:spMkLst>
            <pc:docMk/>
            <pc:sldMk cId="3965632721" sldId="257"/>
            <ac:spMk id="1055" creationId="{08C9B587-E65E-4B52-B37C-ABEBB6E87928}"/>
          </ac:spMkLst>
        </pc:spChg>
        <pc:spChg chg="add">
          <ac:chgData name="Leverty, Keenan" userId="1cb658f5-ab3b-43a2-92cd-4d2cf3dd4f7f" providerId="ADAL" clId="{75216FAD-5497-0341-9215-F2EBE90BD68D}" dt="2021-12-15T16:28:56.113" v="159" actId="26606"/>
          <ac:spMkLst>
            <pc:docMk/>
            <pc:sldMk cId="3965632721" sldId="257"/>
            <ac:spMk id="1057" creationId="{96CF2A2B-0745-440C-9224-C5C6A0A4286F}"/>
          </ac:spMkLst>
        </pc:spChg>
        <pc:spChg chg="add">
          <ac:chgData name="Leverty, Keenan" userId="1cb658f5-ab3b-43a2-92cd-4d2cf3dd4f7f" providerId="ADAL" clId="{75216FAD-5497-0341-9215-F2EBE90BD68D}" dt="2021-12-15T16:28:56.113" v="159" actId="26606"/>
          <ac:spMkLst>
            <pc:docMk/>
            <pc:sldMk cId="3965632721" sldId="257"/>
            <ac:spMk id="1058" creationId="{75BE6D6B-84C9-4D2B-97EB-773B7369EF82}"/>
          </ac:spMkLst>
        </pc:spChg>
        <pc:picChg chg="add mod ord">
          <ac:chgData name="Leverty, Keenan" userId="1cb658f5-ab3b-43a2-92cd-4d2cf3dd4f7f" providerId="ADAL" clId="{75216FAD-5497-0341-9215-F2EBE90BD68D}" dt="2021-12-15T16:34:11.080" v="235"/>
          <ac:picMkLst>
            <pc:docMk/>
            <pc:sldMk cId="3965632721" sldId="257"/>
            <ac:picMk id="1030" creationId="{498E98A4-058A-CC41-866A-025645A273F5}"/>
          </ac:picMkLst>
        </pc:picChg>
        <pc:cxnChg chg="add del">
          <ac:chgData name="Leverty, Keenan" userId="1cb658f5-ab3b-43a2-92cd-4d2cf3dd4f7f" providerId="ADAL" clId="{75216FAD-5497-0341-9215-F2EBE90BD68D}" dt="2021-12-15T16:28:08.214" v="147" actId="26606"/>
          <ac:cxnSpMkLst>
            <pc:docMk/>
            <pc:sldMk cId="3965632721" sldId="257"/>
            <ac:cxnSpMk id="1035" creationId="{AA2EAA10-076F-46BD-8F0F-B9A2FB77A85C}"/>
          </ac:cxnSpMkLst>
        </pc:cxnChg>
        <pc:cxnChg chg="add del">
          <ac:chgData name="Leverty, Keenan" userId="1cb658f5-ab3b-43a2-92cd-4d2cf3dd4f7f" providerId="ADAL" clId="{75216FAD-5497-0341-9215-F2EBE90BD68D}" dt="2021-12-15T16:28:08.214" v="147" actId="26606"/>
          <ac:cxnSpMkLst>
            <pc:docMk/>
            <pc:sldMk cId="3965632721" sldId="257"/>
            <ac:cxnSpMk id="1036" creationId="{D891E407-403B-4764-86C9-33A56D3BCAA3}"/>
          </ac:cxnSpMkLst>
        </pc:cxnChg>
        <pc:cxnChg chg="add del">
          <ac:chgData name="Leverty, Keenan" userId="1cb658f5-ab3b-43a2-92cd-4d2cf3dd4f7f" providerId="ADAL" clId="{75216FAD-5497-0341-9215-F2EBE90BD68D}" dt="2021-12-15T16:28:08.206" v="146" actId="26606"/>
          <ac:cxnSpMkLst>
            <pc:docMk/>
            <pc:sldMk cId="3965632721" sldId="257"/>
            <ac:cxnSpMk id="1043" creationId="{67182200-4859-4C8D-BCBB-55B245C28BA3}"/>
          </ac:cxnSpMkLst>
        </pc:cxnChg>
        <pc:cxnChg chg="add del">
          <ac:chgData name="Leverty, Keenan" userId="1cb658f5-ab3b-43a2-92cd-4d2cf3dd4f7f" providerId="ADAL" clId="{75216FAD-5497-0341-9215-F2EBE90BD68D}" dt="2021-12-15T16:28:50.770" v="156" actId="26606"/>
          <ac:cxnSpMkLst>
            <pc:docMk/>
            <pc:sldMk cId="3965632721" sldId="257"/>
            <ac:cxnSpMk id="1051" creationId="{67182200-4859-4C8D-BCBB-55B245C28BA3}"/>
          </ac:cxnSpMkLst>
        </pc:cxnChg>
      </pc:sldChg>
      <pc:sldChg chg="addSp delSp modSp new mod setBg modAnim setClrOvrMap">
        <pc:chgData name="Leverty, Keenan" userId="1cb658f5-ab3b-43a2-92cd-4d2cf3dd4f7f" providerId="ADAL" clId="{75216FAD-5497-0341-9215-F2EBE90BD68D}" dt="2021-12-15T17:38:25.540" v="555" actId="1076"/>
        <pc:sldMkLst>
          <pc:docMk/>
          <pc:sldMk cId="2327409903" sldId="258"/>
        </pc:sldMkLst>
        <pc:spChg chg="mod">
          <ac:chgData name="Leverty, Keenan" userId="1cb658f5-ab3b-43a2-92cd-4d2cf3dd4f7f" providerId="ADAL" clId="{75216FAD-5497-0341-9215-F2EBE90BD68D}" dt="2021-12-15T17:17:09.610" v="505" actId="26606"/>
          <ac:spMkLst>
            <pc:docMk/>
            <pc:sldMk cId="2327409903" sldId="258"/>
            <ac:spMk id="2" creationId="{0FD63610-4808-B949-8988-F6A47968C376}"/>
          </ac:spMkLst>
        </pc:spChg>
        <pc:spChg chg="mod">
          <ac:chgData name="Leverty, Keenan" userId="1cb658f5-ab3b-43a2-92cd-4d2cf3dd4f7f" providerId="ADAL" clId="{75216FAD-5497-0341-9215-F2EBE90BD68D}" dt="2021-12-15T17:17:09.610" v="505" actId="26606"/>
          <ac:spMkLst>
            <pc:docMk/>
            <pc:sldMk cId="2327409903" sldId="258"/>
            <ac:spMk id="3" creationId="{88CB90B8-9073-2447-BAF5-F7B862EE2395}"/>
          </ac:spMkLst>
        </pc:spChg>
        <pc:spChg chg="add">
          <ac:chgData name="Leverty, Keenan" userId="1cb658f5-ab3b-43a2-92cd-4d2cf3dd4f7f" providerId="ADAL" clId="{75216FAD-5497-0341-9215-F2EBE90BD68D}" dt="2021-12-15T16:52:01.551" v="494" actId="26606"/>
          <ac:spMkLst>
            <pc:docMk/>
            <pc:sldMk cId="2327409903" sldId="258"/>
            <ac:spMk id="10" creationId="{9AA72BD9-2C5A-4EDC-931F-5AA08EACA0F3}"/>
          </ac:spMkLst>
        </pc:spChg>
        <pc:spChg chg="add">
          <ac:chgData name="Leverty, Keenan" userId="1cb658f5-ab3b-43a2-92cd-4d2cf3dd4f7f" providerId="ADAL" clId="{75216FAD-5497-0341-9215-F2EBE90BD68D}" dt="2021-12-15T16:52:01.551" v="494" actId="26606"/>
          <ac:spMkLst>
            <pc:docMk/>
            <pc:sldMk cId="2327409903" sldId="258"/>
            <ac:spMk id="12" creationId="{DD3981AC-7B61-4947-BCF3-F7AA7FA385B9}"/>
          </ac:spMkLst>
        </pc:spChg>
        <pc:spChg chg="add">
          <ac:chgData name="Leverty, Keenan" userId="1cb658f5-ab3b-43a2-92cd-4d2cf3dd4f7f" providerId="ADAL" clId="{75216FAD-5497-0341-9215-F2EBE90BD68D}" dt="2021-12-15T16:52:01.551" v="494" actId="26606"/>
          <ac:spMkLst>
            <pc:docMk/>
            <pc:sldMk cId="2327409903" sldId="258"/>
            <ac:spMk id="14" creationId="{55D4142C-5077-457F-A6AD-3FECFDB39685}"/>
          </ac:spMkLst>
        </pc:spChg>
        <pc:spChg chg="add">
          <ac:chgData name="Leverty, Keenan" userId="1cb658f5-ab3b-43a2-92cd-4d2cf3dd4f7f" providerId="ADAL" clId="{75216FAD-5497-0341-9215-F2EBE90BD68D}" dt="2021-12-15T16:52:01.551" v="494" actId="26606"/>
          <ac:spMkLst>
            <pc:docMk/>
            <pc:sldMk cId="2327409903" sldId="258"/>
            <ac:spMk id="16" creationId="{7A5F0580-5EE9-419F-96EE-B6529EF6E7D0}"/>
          </ac:spMkLst>
        </pc:spChg>
        <pc:spChg chg="del">
          <ac:chgData name="Leverty, Keenan" userId="1cb658f5-ab3b-43a2-92cd-4d2cf3dd4f7f" providerId="ADAL" clId="{75216FAD-5497-0341-9215-F2EBE90BD68D}" dt="2021-12-15T17:17:09.610" v="505" actId="26606"/>
          <ac:spMkLst>
            <pc:docMk/>
            <pc:sldMk cId="2327409903" sldId="258"/>
            <ac:spMk id="32" creationId="{9AA72BD9-2C5A-4EDC-931F-5AA08EACA0F3}"/>
          </ac:spMkLst>
        </pc:spChg>
        <pc:spChg chg="del">
          <ac:chgData name="Leverty, Keenan" userId="1cb658f5-ab3b-43a2-92cd-4d2cf3dd4f7f" providerId="ADAL" clId="{75216FAD-5497-0341-9215-F2EBE90BD68D}" dt="2021-12-15T17:17:09.610" v="505" actId="26606"/>
          <ac:spMkLst>
            <pc:docMk/>
            <pc:sldMk cId="2327409903" sldId="258"/>
            <ac:spMk id="34" creationId="{DD3981AC-7B61-4947-BCF3-F7AA7FA385B9}"/>
          </ac:spMkLst>
        </pc:spChg>
        <pc:spChg chg="del">
          <ac:chgData name="Leverty, Keenan" userId="1cb658f5-ab3b-43a2-92cd-4d2cf3dd4f7f" providerId="ADAL" clId="{75216FAD-5497-0341-9215-F2EBE90BD68D}" dt="2021-12-15T17:17:09.610" v="505" actId="26606"/>
          <ac:spMkLst>
            <pc:docMk/>
            <pc:sldMk cId="2327409903" sldId="258"/>
            <ac:spMk id="36" creationId="{55D4142C-5077-457F-A6AD-3FECFDB39685}"/>
          </ac:spMkLst>
        </pc:spChg>
        <pc:spChg chg="del">
          <ac:chgData name="Leverty, Keenan" userId="1cb658f5-ab3b-43a2-92cd-4d2cf3dd4f7f" providerId="ADAL" clId="{75216FAD-5497-0341-9215-F2EBE90BD68D}" dt="2021-12-15T17:17:09.610" v="505" actId="26606"/>
          <ac:spMkLst>
            <pc:docMk/>
            <pc:sldMk cId="2327409903" sldId="258"/>
            <ac:spMk id="38" creationId="{7A5F0580-5EE9-419F-96EE-B6529EF6E7D0}"/>
          </ac:spMkLst>
        </pc:spChg>
        <pc:spChg chg="add">
          <ac:chgData name="Leverty, Keenan" userId="1cb658f5-ab3b-43a2-92cd-4d2cf3dd4f7f" providerId="ADAL" clId="{75216FAD-5497-0341-9215-F2EBE90BD68D}" dt="2021-12-15T17:17:09.610" v="505" actId="26606"/>
          <ac:spMkLst>
            <pc:docMk/>
            <pc:sldMk cId="2327409903" sldId="258"/>
            <ac:spMk id="43" creationId="{6EA86598-DA2C-41D5-BC0C-E877F8818EEB}"/>
          </ac:spMkLst>
        </pc:spChg>
        <pc:spChg chg="add">
          <ac:chgData name="Leverty, Keenan" userId="1cb658f5-ab3b-43a2-92cd-4d2cf3dd4f7f" providerId="ADAL" clId="{75216FAD-5497-0341-9215-F2EBE90BD68D}" dt="2021-12-15T17:17:09.610" v="505" actId="26606"/>
          <ac:spMkLst>
            <pc:docMk/>
            <pc:sldMk cId="2327409903" sldId="258"/>
            <ac:spMk id="45" creationId="{450D3AD2-FA80-415F-A9CE-54D884561CD7}"/>
          </ac:spMkLst>
        </pc:spChg>
        <pc:spChg chg="add">
          <ac:chgData name="Leverty, Keenan" userId="1cb658f5-ab3b-43a2-92cd-4d2cf3dd4f7f" providerId="ADAL" clId="{75216FAD-5497-0341-9215-F2EBE90BD68D}" dt="2021-12-15T17:17:09.610" v="505" actId="26606"/>
          <ac:spMkLst>
            <pc:docMk/>
            <pc:sldMk cId="2327409903" sldId="258"/>
            <ac:spMk id="47" creationId="{87F16C5A-0D41-47A9-B0A2-9C2AD7A8CF32}"/>
          </ac:spMkLst>
        </pc:spChg>
        <pc:picChg chg="mod ord">
          <ac:chgData name="Leverty, Keenan" userId="1cb658f5-ab3b-43a2-92cd-4d2cf3dd4f7f" providerId="ADAL" clId="{75216FAD-5497-0341-9215-F2EBE90BD68D}" dt="2021-12-15T17:38:25.540" v="555" actId="1076"/>
          <ac:picMkLst>
            <pc:docMk/>
            <pc:sldMk cId="2327409903" sldId="258"/>
            <ac:picMk id="5" creationId="{E1D30980-9915-4401-809A-0DC209745C90}"/>
          </ac:picMkLst>
        </pc:picChg>
      </pc:sldChg>
      <pc:sldChg chg="modSp new del mod">
        <pc:chgData name="Leverty, Keenan" userId="1cb658f5-ab3b-43a2-92cd-4d2cf3dd4f7f" providerId="ADAL" clId="{75216FAD-5497-0341-9215-F2EBE90BD68D}" dt="2021-12-15T16:30:53.758" v="233" actId="2696"/>
        <pc:sldMkLst>
          <pc:docMk/>
          <pc:sldMk cId="1843392614" sldId="259"/>
        </pc:sldMkLst>
        <pc:spChg chg="mod">
          <ac:chgData name="Leverty, Keenan" userId="1cb658f5-ab3b-43a2-92cd-4d2cf3dd4f7f" providerId="ADAL" clId="{75216FAD-5497-0341-9215-F2EBE90BD68D}" dt="2021-12-15T16:09:03.313" v="42" actId="20577"/>
          <ac:spMkLst>
            <pc:docMk/>
            <pc:sldMk cId="1843392614" sldId="259"/>
            <ac:spMk id="2" creationId="{C0F82D89-55FF-2E4D-8CB6-B40F90BF6E99}"/>
          </ac:spMkLst>
        </pc:spChg>
        <pc:spChg chg="mod">
          <ac:chgData name="Leverty, Keenan" userId="1cb658f5-ab3b-43a2-92cd-4d2cf3dd4f7f" providerId="ADAL" clId="{75216FAD-5497-0341-9215-F2EBE90BD68D}" dt="2021-12-15T16:30:43.266" v="232" actId="20577"/>
          <ac:spMkLst>
            <pc:docMk/>
            <pc:sldMk cId="1843392614" sldId="259"/>
            <ac:spMk id="3" creationId="{4C946AF5-2C03-314D-B5DB-21AAE29A48B2}"/>
          </ac:spMkLst>
        </pc:spChg>
      </pc:sldChg>
      <pc:sldChg chg="new del">
        <pc:chgData name="Leverty, Keenan" userId="1cb658f5-ab3b-43a2-92cd-4d2cf3dd4f7f" providerId="ADAL" clId="{75216FAD-5497-0341-9215-F2EBE90BD68D}" dt="2021-12-15T16:14:58.724" v="59" actId="680"/>
        <pc:sldMkLst>
          <pc:docMk/>
          <pc:sldMk cId="48002037" sldId="260"/>
        </pc:sldMkLst>
      </pc:sldChg>
      <pc:sldChg chg="addSp delSp modSp new mod">
        <pc:chgData name="Leverty, Keenan" userId="1cb658f5-ab3b-43a2-92cd-4d2cf3dd4f7f" providerId="ADAL" clId="{75216FAD-5497-0341-9215-F2EBE90BD68D}" dt="2021-12-15T16:30:03.533" v="161" actId="1076"/>
        <pc:sldMkLst>
          <pc:docMk/>
          <pc:sldMk cId="3091471906" sldId="260"/>
        </pc:sldMkLst>
        <pc:spChg chg="add del mod">
          <ac:chgData name="Leverty, Keenan" userId="1cb658f5-ab3b-43a2-92cd-4d2cf3dd4f7f" providerId="ADAL" clId="{75216FAD-5497-0341-9215-F2EBE90BD68D}" dt="2021-12-15T16:29:59.365" v="160" actId="478"/>
          <ac:spMkLst>
            <pc:docMk/>
            <pc:sldMk cId="3091471906" sldId="260"/>
            <ac:spMk id="2" creationId="{131123E1-99EC-2E4F-824D-0974B08B9DE5}"/>
          </ac:spMkLst>
        </pc:spChg>
        <pc:spChg chg="add mod">
          <ac:chgData name="Leverty, Keenan" userId="1cb658f5-ab3b-43a2-92cd-4d2cf3dd4f7f" providerId="ADAL" clId="{75216FAD-5497-0341-9215-F2EBE90BD68D}" dt="2021-12-15T16:30:03.533" v="161" actId="1076"/>
          <ac:spMkLst>
            <pc:docMk/>
            <pc:sldMk cId="3091471906" sldId="260"/>
            <ac:spMk id="3" creationId="{1094DB99-F1E6-F54F-A529-BA9167577CC9}"/>
          </ac:spMkLst>
        </pc:spChg>
        <pc:picChg chg="add mod">
          <ac:chgData name="Leverty, Keenan" userId="1cb658f5-ab3b-43a2-92cd-4d2cf3dd4f7f" providerId="ADAL" clId="{75216FAD-5497-0341-9215-F2EBE90BD68D}" dt="2021-12-15T16:20:21.586" v="93" actId="1076"/>
          <ac:picMkLst>
            <pc:docMk/>
            <pc:sldMk cId="3091471906" sldId="260"/>
            <ac:picMk id="2050" creationId="{44BBA731-EE0D-3846-8664-4701FF3799AD}"/>
          </ac:picMkLst>
        </pc:picChg>
      </pc:sldChg>
      <pc:sldChg chg="new del">
        <pc:chgData name="Leverty, Keenan" userId="1cb658f5-ab3b-43a2-92cd-4d2cf3dd4f7f" providerId="ADAL" clId="{75216FAD-5497-0341-9215-F2EBE90BD68D}" dt="2021-12-15T16:30:17.828" v="162" actId="2696"/>
        <pc:sldMkLst>
          <pc:docMk/>
          <pc:sldMk cId="2381165070" sldId="261"/>
        </pc:sldMkLst>
      </pc:sldChg>
      <pc:sldChg chg="new del">
        <pc:chgData name="Leverty, Keenan" userId="1cb658f5-ab3b-43a2-92cd-4d2cf3dd4f7f" providerId="ADAL" clId="{75216FAD-5497-0341-9215-F2EBE90BD68D}" dt="2021-12-15T16:21:26.085" v="96" actId="680"/>
        <pc:sldMkLst>
          <pc:docMk/>
          <pc:sldMk cId="2175809850" sldId="262"/>
        </pc:sldMkLst>
      </pc:sldChg>
      <pc:sldChg chg="addSp delSp modSp new mod setBg setClrOvrMap">
        <pc:chgData name="Leverty, Keenan" userId="1cb658f5-ab3b-43a2-92cd-4d2cf3dd4f7f" providerId="ADAL" clId="{75216FAD-5497-0341-9215-F2EBE90BD68D}" dt="2021-12-15T16:41:38.257" v="266" actId="14100"/>
        <pc:sldMkLst>
          <pc:docMk/>
          <pc:sldMk cId="3137869329" sldId="262"/>
        </pc:sldMkLst>
        <pc:spChg chg="mod ord">
          <ac:chgData name="Leverty, Keenan" userId="1cb658f5-ab3b-43a2-92cd-4d2cf3dd4f7f" providerId="ADAL" clId="{75216FAD-5497-0341-9215-F2EBE90BD68D}" dt="2021-12-15T16:41:25.875" v="264" actId="26606"/>
          <ac:spMkLst>
            <pc:docMk/>
            <pc:sldMk cId="3137869329" sldId="262"/>
            <ac:spMk id="2" creationId="{B6687926-5010-6B45-97DA-6E22E8DCE371}"/>
          </ac:spMkLst>
        </pc:spChg>
        <pc:spChg chg="del">
          <ac:chgData name="Leverty, Keenan" userId="1cb658f5-ab3b-43a2-92cd-4d2cf3dd4f7f" providerId="ADAL" clId="{75216FAD-5497-0341-9215-F2EBE90BD68D}" dt="2021-12-15T16:26:23.796" v="119" actId="478"/>
          <ac:spMkLst>
            <pc:docMk/>
            <pc:sldMk cId="3137869329" sldId="262"/>
            <ac:spMk id="3" creationId="{49F09A75-09E4-A643-89F8-BF3D43B193E1}"/>
          </ac:spMkLst>
        </pc:spChg>
        <pc:spChg chg="add del mod">
          <ac:chgData name="Leverty, Keenan" userId="1cb658f5-ab3b-43a2-92cd-4d2cf3dd4f7f" providerId="ADAL" clId="{75216FAD-5497-0341-9215-F2EBE90BD68D}" dt="2021-12-15T16:26:03.021" v="116" actId="478"/>
          <ac:spMkLst>
            <pc:docMk/>
            <pc:sldMk cId="3137869329" sldId="262"/>
            <ac:spMk id="4" creationId="{E3678983-7172-874D-AB50-514DC41FEAAC}"/>
          </ac:spMkLst>
        </pc:spChg>
        <pc:spChg chg="add del mod">
          <ac:chgData name="Leverty, Keenan" userId="1cb658f5-ab3b-43a2-92cd-4d2cf3dd4f7f" providerId="ADAL" clId="{75216FAD-5497-0341-9215-F2EBE90BD68D}" dt="2021-12-15T16:26:01.245" v="115" actId="478"/>
          <ac:spMkLst>
            <pc:docMk/>
            <pc:sldMk cId="3137869329" sldId="262"/>
            <ac:spMk id="5" creationId="{9D2E0AD9-6BBC-E747-9E65-25A1D313F248}"/>
          </ac:spMkLst>
        </pc:spChg>
        <pc:spChg chg="add del mod">
          <ac:chgData name="Leverty, Keenan" userId="1cb658f5-ab3b-43a2-92cd-4d2cf3dd4f7f" providerId="ADAL" clId="{75216FAD-5497-0341-9215-F2EBE90BD68D}" dt="2021-12-15T16:26:04.363" v="117" actId="478"/>
          <ac:spMkLst>
            <pc:docMk/>
            <pc:sldMk cId="3137869329" sldId="262"/>
            <ac:spMk id="7" creationId="{E584E48F-38BD-CF49-A98A-8ADE4B91D3DB}"/>
          </ac:spMkLst>
        </pc:spChg>
        <pc:spChg chg="add del">
          <ac:chgData name="Leverty, Keenan" userId="1cb658f5-ab3b-43a2-92cd-4d2cf3dd4f7f" providerId="ADAL" clId="{75216FAD-5497-0341-9215-F2EBE90BD68D}" dt="2021-12-15T16:27:18.690" v="136" actId="26606"/>
          <ac:spMkLst>
            <pc:docMk/>
            <pc:sldMk cId="3137869329" sldId="262"/>
            <ac:spMk id="71" creationId="{3E443FD7-A66B-4AA0-872D-B088B9BC5F17}"/>
          </ac:spMkLst>
        </pc:spChg>
        <pc:spChg chg="add del">
          <ac:chgData name="Leverty, Keenan" userId="1cb658f5-ab3b-43a2-92cd-4d2cf3dd4f7f" providerId="ADAL" clId="{75216FAD-5497-0341-9215-F2EBE90BD68D}" dt="2021-12-15T16:27:18.690" v="136" actId="26606"/>
          <ac:spMkLst>
            <pc:docMk/>
            <pc:sldMk cId="3137869329" sldId="262"/>
            <ac:spMk id="73" creationId="{BE30144A-B3BD-4050-989E-5D9EFD34623D}"/>
          </ac:spMkLst>
        </pc:spChg>
        <pc:spChg chg="add del">
          <ac:chgData name="Leverty, Keenan" userId="1cb658f5-ab3b-43a2-92cd-4d2cf3dd4f7f" providerId="ADAL" clId="{75216FAD-5497-0341-9215-F2EBE90BD68D}" dt="2021-12-15T16:27:18.690" v="136" actId="26606"/>
          <ac:spMkLst>
            <pc:docMk/>
            <pc:sldMk cId="3137869329" sldId="262"/>
            <ac:spMk id="75" creationId="{AC55D3DE-9AAF-4197-B83D-1EDBF71620E4}"/>
          </ac:spMkLst>
        </pc:spChg>
        <pc:spChg chg="add del">
          <ac:chgData name="Leverty, Keenan" userId="1cb658f5-ab3b-43a2-92cd-4d2cf3dd4f7f" providerId="ADAL" clId="{75216FAD-5497-0341-9215-F2EBE90BD68D}" dt="2021-12-15T16:27:18.690" v="136" actId="26606"/>
          <ac:spMkLst>
            <pc:docMk/>
            <pc:sldMk cId="3137869329" sldId="262"/>
            <ac:spMk id="77" creationId="{22941171-DCD4-4674-9C99-F3335FC4FA2E}"/>
          </ac:spMkLst>
        </pc:spChg>
        <pc:spChg chg="add del">
          <ac:chgData name="Leverty, Keenan" userId="1cb658f5-ab3b-43a2-92cd-4d2cf3dd4f7f" providerId="ADAL" clId="{75216FAD-5497-0341-9215-F2EBE90BD68D}" dt="2021-12-15T16:27:18.690" v="136" actId="26606"/>
          <ac:spMkLst>
            <pc:docMk/>
            <pc:sldMk cId="3137869329" sldId="262"/>
            <ac:spMk id="79" creationId="{3C6CEA21-C9BF-4A6E-A260-51CDC6F66828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89" creationId="{26882C51-76F9-4F99-997D-31FA6242A805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91" creationId="{61FFFC16-86E2-4B9A-BC6D-213DC2654765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93" creationId="{DD3524E0-C87C-4F38-9FC7-E969C15A7906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95" creationId="{F1ED1DF4-DDDE-4464-8ABC-ED1F633CCEC1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97" creationId="{E7E01BF7-4F45-4B6D-82BF-5A5DB30A627B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99" creationId="{F2FC5C7B-261A-4268-BA85-C29488A8BED3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101" creationId="{5CB4E315-91F2-4710-B866-B119037ED97C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103" creationId="{569BABC0-B0CC-4E7B-838A-F6E644779E18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105" creationId="{DCBE1B01-A27C-45C2-ADA4-AA13C3AC1F6A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107" creationId="{BE7E1DAA-43FB-4446-A354-9283DE6686C8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109" creationId="{F6FE5468-759E-4E83-828A-5587C7F58873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111" creationId="{99FE99BC-5F7D-47C3-AA1E-16D7DBDBD18F}"/>
          </ac:spMkLst>
        </pc:spChg>
        <pc:spChg chg="add del">
          <ac:chgData name="Leverty, Keenan" userId="1cb658f5-ab3b-43a2-92cd-4d2cf3dd4f7f" providerId="ADAL" clId="{75216FAD-5497-0341-9215-F2EBE90BD68D}" dt="2021-12-15T16:41:16.939" v="261" actId="26606"/>
          <ac:spMkLst>
            <pc:docMk/>
            <pc:sldMk cId="3137869329" sldId="262"/>
            <ac:spMk id="113" creationId="{27400BAF-FCE6-4296-8A0E-9B595ADC09A4}"/>
          </ac:spMkLst>
        </pc:spChg>
        <pc:spChg chg="add del">
          <ac:chgData name="Leverty, Keenan" userId="1cb658f5-ab3b-43a2-92cd-4d2cf3dd4f7f" providerId="ADAL" clId="{75216FAD-5497-0341-9215-F2EBE90BD68D}" dt="2021-12-15T16:27:19.543" v="138" actId="26606"/>
          <ac:spMkLst>
            <pc:docMk/>
            <pc:sldMk cId="3137869329" sldId="262"/>
            <ac:spMk id="1028" creationId="{80A4B931-B7F0-403E-9F40-8A4054A04FC8}"/>
          </ac:spMkLst>
        </pc:spChg>
        <pc:spChg chg="add del">
          <ac:chgData name="Leverty, Keenan" userId="1cb658f5-ab3b-43a2-92cd-4d2cf3dd4f7f" providerId="ADAL" clId="{75216FAD-5497-0341-9215-F2EBE90BD68D}" dt="2021-12-15T16:27:19.543" v="138" actId="26606"/>
          <ac:spMkLst>
            <pc:docMk/>
            <pc:sldMk cId="3137869329" sldId="262"/>
            <ac:spMk id="1029" creationId="{4CEAF602-346E-4A18-BDCE-F489E035CFF7}"/>
          </ac:spMkLst>
        </pc:spChg>
        <pc:spChg chg="add del">
          <ac:chgData name="Leverty, Keenan" userId="1cb658f5-ab3b-43a2-92cd-4d2cf3dd4f7f" providerId="ADAL" clId="{75216FAD-5497-0341-9215-F2EBE90BD68D}" dt="2021-12-15T16:27:19.543" v="138" actId="26606"/>
          <ac:spMkLst>
            <pc:docMk/>
            <pc:sldMk cId="3137869329" sldId="262"/>
            <ac:spMk id="1030" creationId="{F74A1337-596D-453E-B873-BCF1760EE8DE}"/>
          </ac:spMkLst>
        </pc:spChg>
        <pc:spChg chg="add del">
          <ac:chgData name="Leverty, Keenan" userId="1cb658f5-ab3b-43a2-92cd-4d2cf3dd4f7f" providerId="ADAL" clId="{75216FAD-5497-0341-9215-F2EBE90BD68D}" dt="2021-12-15T16:40:37.709" v="254" actId="26606"/>
          <ac:spMkLst>
            <pc:docMk/>
            <pc:sldMk cId="3137869329" sldId="262"/>
            <ac:spMk id="1031" creationId="{A5A17FC0-D416-4C8B-A9E6-5924D352B986}"/>
          </ac:spMkLst>
        </pc:spChg>
        <pc:spChg chg="add del">
          <ac:chgData name="Leverty, Keenan" userId="1cb658f5-ab3b-43a2-92cd-4d2cf3dd4f7f" providerId="ADAL" clId="{75216FAD-5497-0341-9215-F2EBE90BD68D}" dt="2021-12-15T16:38:32.426" v="245" actId="26606"/>
          <ac:spMkLst>
            <pc:docMk/>
            <pc:sldMk cId="3137869329" sldId="262"/>
            <ac:spMk id="1032" creationId="{D4771268-CB57-404A-9271-370EB28F6090}"/>
          </ac:spMkLst>
        </pc:spChg>
        <pc:spChg chg="add del">
          <ac:chgData name="Leverty, Keenan" userId="1cb658f5-ab3b-43a2-92cd-4d2cf3dd4f7f" providerId="ADAL" clId="{75216FAD-5497-0341-9215-F2EBE90BD68D}" dt="2021-12-15T16:38:32.422" v="244" actId="26606"/>
          <ac:spMkLst>
            <pc:docMk/>
            <pc:sldMk cId="3137869329" sldId="262"/>
            <ac:spMk id="1034" creationId="{96918796-2918-40D6-BE3A-4600C47FCD42}"/>
          </ac:spMkLst>
        </pc:spChg>
        <pc:spChg chg="add del">
          <ac:chgData name="Leverty, Keenan" userId="1cb658f5-ab3b-43a2-92cd-4d2cf3dd4f7f" providerId="ADAL" clId="{75216FAD-5497-0341-9215-F2EBE90BD68D}" dt="2021-12-15T16:41:16.944" v="262" actId="26606"/>
          <ac:spMkLst>
            <pc:docMk/>
            <pc:sldMk cId="3137869329" sldId="262"/>
            <ac:spMk id="1039" creationId="{A5A17FC0-D416-4C8B-A9E6-5924D352B986}"/>
          </ac:spMkLst>
        </pc:spChg>
        <pc:spChg chg="add del">
          <ac:chgData name="Leverty, Keenan" userId="1cb658f5-ab3b-43a2-92cd-4d2cf3dd4f7f" providerId="ADAL" clId="{75216FAD-5497-0341-9215-F2EBE90BD68D}" dt="2021-12-15T16:41:25.875" v="264" actId="26606"/>
          <ac:spMkLst>
            <pc:docMk/>
            <pc:sldMk cId="3137869329" sldId="262"/>
            <ac:spMk id="1046" creationId="{73DE2CFE-42F2-48F0-8706-5264E012B10C}"/>
          </ac:spMkLst>
        </pc:spChg>
        <pc:spChg chg="add">
          <ac:chgData name="Leverty, Keenan" userId="1cb658f5-ab3b-43a2-92cd-4d2cf3dd4f7f" providerId="ADAL" clId="{75216FAD-5497-0341-9215-F2EBE90BD68D}" dt="2021-12-15T16:41:25.875" v="264" actId="26606"/>
          <ac:spMkLst>
            <pc:docMk/>
            <pc:sldMk cId="3137869329" sldId="262"/>
            <ac:spMk id="1048" creationId="{A5A17FC0-D416-4C8B-A9E6-5924D352B986}"/>
          </ac:spMkLst>
        </pc:spChg>
        <pc:picChg chg="add mod ord">
          <ac:chgData name="Leverty, Keenan" userId="1cb658f5-ab3b-43a2-92cd-4d2cf3dd4f7f" providerId="ADAL" clId="{75216FAD-5497-0341-9215-F2EBE90BD68D}" dt="2021-12-15T16:41:38.257" v="266" actId="14100"/>
          <ac:picMkLst>
            <pc:docMk/>
            <pc:sldMk cId="3137869329" sldId="262"/>
            <ac:picMk id="9" creationId="{27F6D7EF-A4A4-6245-B5BA-8FFC41059B84}"/>
          </ac:picMkLst>
        </pc:picChg>
        <pc:picChg chg="add mod ord">
          <ac:chgData name="Leverty, Keenan" userId="1cb658f5-ab3b-43a2-92cd-4d2cf3dd4f7f" providerId="ADAL" clId="{75216FAD-5497-0341-9215-F2EBE90BD68D}" dt="2021-12-15T16:41:38.257" v="266" actId="14100"/>
          <ac:picMkLst>
            <pc:docMk/>
            <pc:sldMk cId="3137869329" sldId="262"/>
            <ac:picMk id="11" creationId="{CD9FB530-7887-E842-B646-B495F89243BF}"/>
          </ac:picMkLst>
        </pc:picChg>
        <pc:picChg chg="add mod ord">
          <ac:chgData name="Leverty, Keenan" userId="1cb658f5-ab3b-43a2-92cd-4d2cf3dd4f7f" providerId="ADAL" clId="{75216FAD-5497-0341-9215-F2EBE90BD68D}" dt="2021-12-15T16:41:38.257" v="266" actId="14100"/>
          <ac:picMkLst>
            <pc:docMk/>
            <pc:sldMk cId="3137869329" sldId="262"/>
            <ac:picMk id="13" creationId="{5D3F29F3-554D-C84A-8237-CFD8937FB25A}"/>
          </ac:picMkLst>
        </pc:picChg>
        <pc:picChg chg="add mod ord">
          <ac:chgData name="Leverty, Keenan" userId="1cb658f5-ab3b-43a2-92cd-4d2cf3dd4f7f" providerId="ADAL" clId="{75216FAD-5497-0341-9215-F2EBE90BD68D}" dt="2021-12-15T16:41:38.257" v="266" actId="14100"/>
          <ac:picMkLst>
            <pc:docMk/>
            <pc:sldMk cId="3137869329" sldId="262"/>
            <ac:picMk id="15" creationId="{09660655-497A-0545-A653-967E3BE48FD7}"/>
          </ac:picMkLst>
        </pc:picChg>
        <pc:picChg chg="add mod ord">
          <ac:chgData name="Leverty, Keenan" userId="1cb658f5-ab3b-43a2-92cd-4d2cf3dd4f7f" providerId="ADAL" clId="{75216FAD-5497-0341-9215-F2EBE90BD68D}" dt="2021-12-15T16:41:25.875" v="264" actId="26606"/>
          <ac:picMkLst>
            <pc:docMk/>
            <pc:sldMk cId="3137869329" sldId="262"/>
            <ac:picMk id="17" creationId="{AD874764-4787-4849-B4CA-BB02C935AEC2}"/>
          </ac:picMkLst>
        </pc:picChg>
        <pc:picChg chg="add del mod ord">
          <ac:chgData name="Leverty, Keenan" userId="1cb658f5-ab3b-43a2-92cd-4d2cf3dd4f7f" providerId="ADAL" clId="{75216FAD-5497-0341-9215-F2EBE90BD68D}" dt="2021-12-15T16:41:25.875" v="264" actId="26606"/>
          <ac:picMkLst>
            <pc:docMk/>
            <pc:sldMk cId="3137869329" sldId="262"/>
            <ac:picMk id="1026" creationId="{0B122E16-4BCF-3A4D-94F8-27B1746404B4}"/>
          </ac:picMkLst>
        </pc:picChg>
        <pc:cxnChg chg="add del">
          <ac:chgData name="Leverty, Keenan" userId="1cb658f5-ab3b-43a2-92cd-4d2cf3dd4f7f" providerId="ADAL" clId="{75216FAD-5497-0341-9215-F2EBE90BD68D}" dt="2021-12-15T16:40:37.709" v="254" actId="26606"/>
          <ac:cxnSpMkLst>
            <pc:docMk/>
            <pc:sldMk cId="3137869329" sldId="262"/>
            <ac:cxnSpMk id="81" creationId="{77A9CA3A-7216-41E0-B3CD-058077FD396D}"/>
          </ac:cxnSpMkLst>
        </pc:cxnChg>
        <pc:cxnChg chg="add del">
          <ac:chgData name="Leverty, Keenan" userId="1cb658f5-ab3b-43a2-92cd-4d2cf3dd4f7f" providerId="ADAL" clId="{75216FAD-5497-0341-9215-F2EBE90BD68D}" dt="2021-12-15T16:40:37.709" v="254" actId="26606"/>
          <ac:cxnSpMkLst>
            <pc:docMk/>
            <pc:sldMk cId="3137869329" sldId="262"/>
            <ac:cxnSpMk id="1033" creationId="{982DC870-E8E5-4050-B10C-CC24FC67E50A}"/>
          </ac:cxnSpMkLst>
        </pc:cxnChg>
        <pc:cxnChg chg="add del">
          <ac:chgData name="Leverty, Keenan" userId="1cb658f5-ab3b-43a2-92cd-4d2cf3dd4f7f" providerId="ADAL" clId="{75216FAD-5497-0341-9215-F2EBE90BD68D}" dt="2021-12-15T16:40:37.709" v="254" actId="26606"/>
          <ac:cxnSpMkLst>
            <pc:docMk/>
            <pc:sldMk cId="3137869329" sldId="262"/>
            <ac:cxnSpMk id="1035" creationId="{FF76A74F-C283-4DED-BD4D-086753B7CB00}"/>
          </ac:cxnSpMkLst>
        </pc:cxnChg>
        <pc:cxnChg chg="add del">
          <ac:chgData name="Leverty, Keenan" userId="1cb658f5-ab3b-43a2-92cd-4d2cf3dd4f7f" providerId="ADAL" clId="{75216FAD-5497-0341-9215-F2EBE90BD68D}" dt="2021-12-15T16:40:37.709" v="254" actId="26606"/>
          <ac:cxnSpMkLst>
            <pc:docMk/>
            <pc:sldMk cId="3137869329" sldId="262"/>
            <ac:cxnSpMk id="1036" creationId="{3B2791FB-B2F7-4BBE-B8D8-74C37FF9E85C}"/>
          </ac:cxnSpMkLst>
        </pc:cxnChg>
        <pc:cxnChg chg="add del">
          <ac:chgData name="Leverty, Keenan" userId="1cb658f5-ab3b-43a2-92cd-4d2cf3dd4f7f" providerId="ADAL" clId="{75216FAD-5497-0341-9215-F2EBE90BD68D}" dt="2021-12-15T16:40:37.709" v="254" actId="26606"/>
          <ac:cxnSpMkLst>
            <pc:docMk/>
            <pc:sldMk cId="3137869329" sldId="262"/>
            <ac:cxnSpMk id="1037" creationId="{9891B5DE-6811-4844-BB18-472A3F360EE5}"/>
          </ac:cxnSpMkLst>
        </pc:cxnChg>
        <pc:cxnChg chg="add del">
          <ac:chgData name="Leverty, Keenan" userId="1cb658f5-ab3b-43a2-92cd-4d2cf3dd4f7f" providerId="ADAL" clId="{75216FAD-5497-0341-9215-F2EBE90BD68D}" dt="2021-12-15T16:41:16.944" v="262" actId="26606"/>
          <ac:cxnSpMkLst>
            <pc:docMk/>
            <pc:sldMk cId="3137869329" sldId="262"/>
            <ac:cxnSpMk id="1040" creationId="{982DC870-E8E5-4050-B10C-CC24FC67E50A}"/>
          </ac:cxnSpMkLst>
        </pc:cxnChg>
        <pc:cxnChg chg="add del">
          <ac:chgData name="Leverty, Keenan" userId="1cb658f5-ab3b-43a2-92cd-4d2cf3dd4f7f" providerId="ADAL" clId="{75216FAD-5497-0341-9215-F2EBE90BD68D}" dt="2021-12-15T16:41:16.944" v="262" actId="26606"/>
          <ac:cxnSpMkLst>
            <pc:docMk/>
            <pc:sldMk cId="3137869329" sldId="262"/>
            <ac:cxnSpMk id="1041" creationId="{FF76A74F-C283-4DED-BD4D-086753B7CB00}"/>
          </ac:cxnSpMkLst>
        </pc:cxnChg>
        <pc:cxnChg chg="add del">
          <ac:chgData name="Leverty, Keenan" userId="1cb658f5-ab3b-43a2-92cd-4d2cf3dd4f7f" providerId="ADAL" clId="{75216FAD-5497-0341-9215-F2EBE90BD68D}" dt="2021-12-15T16:41:16.944" v="262" actId="26606"/>
          <ac:cxnSpMkLst>
            <pc:docMk/>
            <pc:sldMk cId="3137869329" sldId="262"/>
            <ac:cxnSpMk id="1042" creationId="{3B2791FB-B2F7-4BBE-B8D8-74C37FF9E85C}"/>
          </ac:cxnSpMkLst>
        </pc:cxnChg>
        <pc:cxnChg chg="add del">
          <ac:chgData name="Leverty, Keenan" userId="1cb658f5-ab3b-43a2-92cd-4d2cf3dd4f7f" providerId="ADAL" clId="{75216FAD-5497-0341-9215-F2EBE90BD68D}" dt="2021-12-15T16:41:16.944" v="262" actId="26606"/>
          <ac:cxnSpMkLst>
            <pc:docMk/>
            <pc:sldMk cId="3137869329" sldId="262"/>
            <ac:cxnSpMk id="1043" creationId="{9891B5DE-6811-4844-BB18-472A3F360EE5}"/>
          </ac:cxnSpMkLst>
        </pc:cxnChg>
        <pc:cxnChg chg="add del">
          <ac:chgData name="Leverty, Keenan" userId="1cb658f5-ab3b-43a2-92cd-4d2cf3dd4f7f" providerId="ADAL" clId="{75216FAD-5497-0341-9215-F2EBE90BD68D}" dt="2021-12-15T16:41:16.944" v="262" actId="26606"/>
          <ac:cxnSpMkLst>
            <pc:docMk/>
            <pc:sldMk cId="3137869329" sldId="262"/>
            <ac:cxnSpMk id="1044" creationId="{77A9CA3A-7216-41E0-B3CD-058077FD396D}"/>
          </ac:cxnSpMkLst>
        </pc:cxnChg>
        <pc:cxnChg chg="add">
          <ac:chgData name="Leverty, Keenan" userId="1cb658f5-ab3b-43a2-92cd-4d2cf3dd4f7f" providerId="ADAL" clId="{75216FAD-5497-0341-9215-F2EBE90BD68D}" dt="2021-12-15T16:41:25.875" v="264" actId="26606"/>
          <ac:cxnSpMkLst>
            <pc:docMk/>
            <pc:sldMk cId="3137869329" sldId="262"/>
            <ac:cxnSpMk id="1049" creationId="{982DC870-E8E5-4050-B10C-CC24FC67E50A}"/>
          </ac:cxnSpMkLst>
        </pc:cxnChg>
        <pc:cxnChg chg="add">
          <ac:chgData name="Leverty, Keenan" userId="1cb658f5-ab3b-43a2-92cd-4d2cf3dd4f7f" providerId="ADAL" clId="{75216FAD-5497-0341-9215-F2EBE90BD68D}" dt="2021-12-15T16:41:25.875" v="264" actId="26606"/>
          <ac:cxnSpMkLst>
            <pc:docMk/>
            <pc:sldMk cId="3137869329" sldId="262"/>
            <ac:cxnSpMk id="1050" creationId="{FF76A74F-C283-4DED-BD4D-086753B7CB00}"/>
          </ac:cxnSpMkLst>
        </pc:cxnChg>
        <pc:cxnChg chg="add">
          <ac:chgData name="Leverty, Keenan" userId="1cb658f5-ab3b-43a2-92cd-4d2cf3dd4f7f" providerId="ADAL" clId="{75216FAD-5497-0341-9215-F2EBE90BD68D}" dt="2021-12-15T16:41:25.875" v="264" actId="26606"/>
          <ac:cxnSpMkLst>
            <pc:docMk/>
            <pc:sldMk cId="3137869329" sldId="262"/>
            <ac:cxnSpMk id="1051" creationId="{3B2791FB-B2F7-4BBE-B8D8-74C37FF9E85C}"/>
          </ac:cxnSpMkLst>
        </pc:cxnChg>
        <pc:cxnChg chg="add">
          <ac:chgData name="Leverty, Keenan" userId="1cb658f5-ab3b-43a2-92cd-4d2cf3dd4f7f" providerId="ADAL" clId="{75216FAD-5497-0341-9215-F2EBE90BD68D}" dt="2021-12-15T16:41:25.875" v="264" actId="26606"/>
          <ac:cxnSpMkLst>
            <pc:docMk/>
            <pc:sldMk cId="3137869329" sldId="262"/>
            <ac:cxnSpMk id="1052" creationId="{9891B5DE-6811-4844-BB18-472A3F360EE5}"/>
          </ac:cxnSpMkLst>
        </pc:cxnChg>
        <pc:cxnChg chg="add">
          <ac:chgData name="Leverty, Keenan" userId="1cb658f5-ab3b-43a2-92cd-4d2cf3dd4f7f" providerId="ADAL" clId="{75216FAD-5497-0341-9215-F2EBE90BD68D}" dt="2021-12-15T16:41:25.875" v="264" actId="26606"/>
          <ac:cxnSpMkLst>
            <pc:docMk/>
            <pc:sldMk cId="3137869329" sldId="262"/>
            <ac:cxnSpMk id="1053" creationId="{77A9CA3A-7216-41E0-B3CD-058077FD396D}"/>
          </ac:cxnSpMkLst>
        </pc:cxnChg>
      </pc:sldChg>
      <pc:sldChg chg="addSp delSp modSp del mod setBg">
        <pc:chgData name="Leverty, Keenan" userId="1cb658f5-ab3b-43a2-92cd-4d2cf3dd4f7f" providerId="ADAL" clId="{75216FAD-5497-0341-9215-F2EBE90BD68D}" dt="2021-12-15T16:53:21.669" v="496" actId="2696"/>
        <pc:sldMkLst>
          <pc:docMk/>
          <pc:sldMk cId="3055156300" sldId="263"/>
        </pc:sldMkLst>
        <pc:spChg chg="mod">
          <ac:chgData name="Leverty, Keenan" userId="1cb658f5-ab3b-43a2-92cd-4d2cf3dd4f7f" providerId="ADAL" clId="{75216FAD-5497-0341-9215-F2EBE90BD68D}" dt="2021-12-15T16:51:22.326" v="493" actId="26606"/>
          <ac:spMkLst>
            <pc:docMk/>
            <pc:sldMk cId="3055156300" sldId="263"/>
            <ac:spMk id="2" creationId="{954836EA-48EF-4F35-AB14-087A7A83A682}"/>
          </ac:spMkLst>
        </pc:spChg>
        <pc:spChg chg="mod">
          <ac:chgData name="Leverty, Keenan" userId="1cb658f5-ab3b-43a2-92cd-4d2cf3dd4f7f" providerId="ADAL" clId="{75216FAD-5497-0341-9215-F2EBE90BD68D}" dt="2021-12-15T16:51:22.326" v="493" actId="26606"/>
          <ac:spMkLst>
            <pc:docMk/>
            <pc:sldMk cId="3055156300" sldId="263"/>
            <ac:spMk id="3" creationId="{3C973114-F417-428D-8BF1-16A6AC795116}"/>
          </ac:spMkLst>
        </pc:spChg>
        <pc:spChg chg="del mod">
          <ac:chgData name="Leverty, Keenan" userId="1cb658f5-ab3b-43a2-92cd-4d2cf3dd4f7f" providerId="ADAL" clId="{75216FAD-5497-0341-9215-F2EBE90BD68D}" dt="2021-12-15T16:50:37.469" v="486" actId="478"/>
          <ac:spMkLst>
            <pc:docMk/>
            <pc:sldMk cId="3055156300" sldId="263"/>
            <ac:spMk id="4" creationId="{1548279F-C7CF-4822-9D4A-7D625C432999}"/>
          </ac:spMkLst>
        </pc:spChg>
        <pc:spChg chg="add del">
          <ac:chgData name="Leverty, Keenan" userId="1cb658f5-ab3b-43a2-92cd-4d2cf3dd4f7f" providerId="ADAL" clId="{75216FAD-5497-0341-9215-F2EBE90BD68D}" dt="2021-12-15T16:51:22.326" v="493" actId="26606"/>
          <ac:spMkLst>
            <pc:docMk/>
            <pc:sldMk cId="3055156300" sldId="263"/>
            <ac:spMk id="9" creationId="{4C608BEB-860E-4094-8511-78603564A75E}"/>
          </ac:spMkLst>
        </pc:spChg>
        <pc:spChg chg="add">
          <ac:chgData name="Leverty, Keenan" userId="1cb658f5-ab3b-43a2-92cd-4d2cf3dd4f7f" providerId="ADAL" clId="{75216FAD-5497-0341-9215-F2EBE90BD68D}" dt="2021-12-15T16:51:22.326" v="493" actId="26606"/>
          <ac:spMkLst>
            <pc:docMk/>
            <pc:sldMk cId="3055156300" sldId="263"/>
            <ac:spMk id="16" creationId="{B34F5AD2-EDBD-4BBD-A55C-EAFFD0C7097A}"/>
          </ac:spMkLst>
        </pc:spChg>
        <pc:spChg chg="add">
          <ac:chgData name="Leverty, Keenan" userId="1cb658f5-ab3b-43a2-92cd-4d2cf3dd4f7f" providerId="ADAL" clId="{75216FAD-5497-0341-9215-F2EBE90BD68D}" dt="2021-12-15T16:51:22.326" v="493" actId="26606"/>
          <ac:spMkLst>
            <pc:docMk/>
            <pc:sldMk cId="3055156300" sldId="263"/>
            <ac:spMk id="18" creationId="{C3896A03-3945-419A-B66B-4EE266EDD152}"/>
          </ac:spMkLst>
        </pc:spChg>
        <pc:spChg chg="add">
          <ac:chgData name="Leverty, Keenan" userId="1cb658f5-ab3b-43a2-92cd-4d2cf3dd4f7f" providerId="ADAL" clId="{75216FAD-5497-0341-9215-F2EBE90BD68D}" dt="2021-12-15T16:51:22.326" v="493" actId="26606"/>
          <ac:spMkLst>
            <pc:docMk/>
            <pc:sldMk cId="3055156300" sldId="263"/>
            <ac:spMk id="20" creationId="{B8EAE243-3A9F-4A46-B0D9-04C723A8A1BD}"/>
          </ac:spMkLst>
        </pc:spChg>
        <pc:cxnChg chg="add del">
          <ac:chgData name="Leverty, Keenan" userId="1cb658f5-ab3b-43a2-92cd-4d2cf3dd4f7f" providerId="ADAL" clId="{75216FAD-5497-0341-9215-F2EBE90BD68D}" dt="2021-12-15T16:51:22.326" v="493" actId="26606"/>
          <ac:cxnSpMkLst>
            <pc:docMk/>
            <pc:sldMk cId="3055156300" sldId="263"/>
            <ac:cxnSpMk id="11" creationId="{1F16A8D4-FE87-4604-88B2-394B5D1EB437}"/>
          </ac:cxnSpMkLst>
        </pc:cxnChg>
      </pc:sldChg>
      <pc:sldChg chg="addSp modSp new mod">
        <pc:chgData name="Leverty, Keenan" userId="1cb658f5-ab3b-43a2-92cd-4d2cf3dd4f7f" providerId="ADAL" clId="{75216FAD-5497-0341-9215-F2EBE90BD68D}" dt="2021-12-15T16:47:34.591" v="471" actId="20577"/>
        <pc:sldMkLst>
          <pc:docMk/>
          <pc:sldMk cId="2183311398" sldId="264"/>
        </pc:sldMkLst>
        <pc:spChg chg="mod">
          <ac:chgData name="Leverty, Keenan" userId="1cb658f5-ab3b-43a2-92cd-4d2cf3dd4f7f" providerId="ADAL" clId="{75216FAD-5497-0341-9215-F2EBE90BD68D}" dt="2021-12-15T16:42:36.402" v="279" actId="20577"/>
          <ac:spMkLst>
            <pc:docMk/>
            <pc:sldMk cId="2183311398" sldId="264"/>
            <ac:spMk id="2" creationId="{0F7FB80C-23A8-6942-8A3D-7588F1EF1E0E}"/>
          </ac:spMkLst>
        </pc:spChg>
        <pc:spChg chg="mod">
          <ac:chgData name="Leverty, Keenan" userId="1cb658f5-ab3b-43a2-92cd-4d2cf3dd4f7f" providerId="ADAL" clId="{75216FAD-5497-0341-9215-F2EBE90BD68D}" dt="2021-12-15T16:47:34.591" v="471" actId="20577"/>
          <ac:spMkLst>
            <pc:docMk/>
            <pc:sldMk cId="2183311398" sldId="264"/>
            <ac:spMk id="3" creationId="{E7E20274-8BF8-284B-B0E8-45F9C60B0FB5}"/>
          </ac:spMkLst>
        </pc:spChg>
        <pc:picChg chg="add mod">
          <ac:chgData name="Leverty, Keenan" userId="1cb658f5-ab3b-43a2-92cd-4d2cf3dd4f7f" providerId="ADAL" clId="{75216FAD-5497-0341-9215-F2EBE90BD68D}" dt="2021-12-15T16:47:26.391" v="436" actId="1076"/>
          <ac:picMkLst>
            <pc:docMk/>
            <pc:sldMk cId="2183311398" sldId="264"/>
            <ac:picMk id="5" creationId="{E09BE6F4-76C9-2A47-87EB-B5C110AADAB5}"/>
          </ac:picMkLst>
        </pc:picChg>
      </pc:sldChg>
      <pc:sldChg chg="addSp modSp mod setBg">
        <pc:chgData name="Leverty, Keenan" userId="1cb658f5-ab3b-43a2-92cd-4d2cf3dd4f7f" providerId="ADAL" clId="{75216FAD-5497-0341-9215-F2EBE90BD68D}" dt="2021-12-15T16:55:10.321" v="499" actId="14100"/>
        <pc:sldMkLst>
          <pc:docMk/>
          <pc:sldMk cId="1784180061" sldId="265"/>
        </pc:sldMkLst>
        <pc:spChg chg="mod">
          <ac:chgData name="Leverty, Keenan" userId="1cb658f5-ab3b-43a2-92cd-4d2cf3dd4f7f" providerId="ADAL" clId="{75216FAD-5497-0341-9215-F2EBE90BD68D}" dt="2021-12-15T16:53:26.704" v="497" actId="14100"/>
          <ac:spMkLst>
            <pc:docMk/>
            <pc:sldMk cId="1784180061" sldId="265"/>
            <ac:spMk id="2" creationId="{755E7DE6-A7FD-4E39-84B0-16F80D32822C}"/>
          </ac:spMkLst>
        </pc:spChg>
        <pc:spChg chg="mod">
          <ac:chgData name="Leverty, Keenan" userId="1cb658f5-ab3b-43a2-92cd-4d2cf3dd4f7f" providerId="ADAL" clId="{75216FAD-5497-0341-9215-F2EBE90BD68D}" dt="2021-12-15T16:53:32.979" v="498" actId="14100"/>
          <ac:spMkLst>
            <pc:docMk/>
            <pc:sldMk cId="1784180061" sldId="265"/>
            <ac:spMk id="3" creationId="{1C4DF045-CD7E-4E75-842A-5AF88FFF465B}"/>
          </ac:spMkLst>
        </pc:spChg>
        <pc:spChg chg="add mod">
          <ac:chgData name="Leverty, Keenan" userId="1cb658f5-ab3b-43a2-92cd-4d2cf3dd4f7f" providerId="ADAL" clId="{75216FAD-5497-0341-9215-F2EBE90BD68D}" dt="2021-12-15T16:55:10.321" v="499" actId="14100"/>
          <ac:spMkLst>
            <pc:docMk/>
            <pc:sldMk cId="1784180061" sldId="265"/>
            <ac:spMk id="7" creationId="{D76631BD-0837-EF49-9A74-878F282FF231}"/>
          </ac:spMkLst>
        </pc:spChg>
        <pc:spChg chg="add">
          <ac:chgData name="Leverty, Keenan" userId="1cb658f5-ab3b-43a2-92cd-4d2cf3dd4f7f" providerId="ADAL" clId="{75216FAD-5497-0341-9215-F2EBE90BD68D}" dt="2021-12-15T16:51:16.379" v="492" actId="26606"/>
          <ac:spMkLst>
            <pc:docMk/>
            <pc:sldMk cId="1784180061" sldId="265"/>
            <ac:spMk id="8" creationId="{B34F5AD2-EDBD-4BBD-A55C-EAFFD0C7097A}"/>
          </ac:spMkLst>
        </pc:spChg>
        <pc:spChg chg="add mod">
          <ac:chgData name="Leverty, Keenan" userId="1cb658f5-ab3b-43a2-92cd-4d2cf3dd4f7f" providerId="ADAL" clId="{75216FAD-5497-0341-9215-F2EBE90BD68D}" dt="2021-12-15T16:53:18.622" v="495"/>
          <ac:spMkLst>
            <pc:docMk/>
            <pc:sldMk cId="1784180061" sldId="265"/>
            <ac:spMk id="9" creationId="{F30C10C1-1FDB-C941-BA2C-4654417543B3}"/>
          </ac:spMkLst>
        </pc:spChg>
        <pc:spChg chg="add">
          <ac:chgData name="Leverty, Keenan" userId="1cb658f5-ab3b-43a2-92cd-4d2cf3dd4f7f" providerId="ADAL" clId="{75216FAD-5497-0341-9215-F2EBE90BD68D}" dt="2021-12-15T16:51:16.379" v="492" actId="26606"/>
          <ac:spMkLst>
            <pc:docMk/>
            <pc:sldMk cId="1784180061" sldId="265"/>
            <ac:spMk id="10" creationId="{C3896A03-3945-419A-B66B-4EE266EDD152}"/>
          </ac:spMkLst>
        </pc:spChg>
        <pc:spChg chg="add">
          <ac:chgData name="Leverty, Keenan" userId="1cb658f5-ab3b-43a2-92cd-4d2cf3dd4f7f" providerId="ADAL" clId="{75216FAD-5497-0341-9215-F2EBE90BD68D}" dt="2021-12-15T16:51:16.379" v="492" actId="26606"/>
          <ac:spMkLst>
            <pc:docMk/>
            <pc:sldMk cId="1784180061" sldId="265"/>
            <ac:spMk id="12" creationId="{B8EAE243-3A9F-4A46-B0D9-04C723A8A1BD}"/>
          </ac:spMkLst>
        </pc:spChg>
      </pc:sldChg>
      <pc:sldChg chg="addSp delSp modSp mod addAnim modAnim setClrOvrMap">
        <pc:chgData name="Leverty, Keenan" userId="1cb658f5-ab3b-43a2-92cd-4d2cf3dd4f7f" providerId="ADAL" clId="{75216FAD-5497-0341-9215-F2EBE90BD68D}" dt="2021-12-15T17:16:38.410" v="504"/>
        <pc:sldMkLst>
          <pc:docMk/>
          <pc:sldMk cId="2503487977" sldId="266"/>
        </pc:sldMkLst>
        <pc:spChg chg="mod">
          <ac:chgData name="Leverty, Keenan" userId="1cb658f5-ab3b-43a2-92cd-4d2cf3dd4f7f" providerId="ADAL" clId="{75216FAD-5497-0341-9215-F2EBE90BD68D}" dt="2021-12-15T17:16:25.015" v="502" actId="26606"/>
          <ac:spMkLst>
            <pc:docMk/>
            <pc:sldMk cId="2503487977" sldId="266"/>
            <ac:spMk id="2" creationId="{0E2227A8-B83A-4909-A665-83467BF44F0B}"/>
          </ac:spMkLst>
        </pc:spChg>
        <pc:spChg chg="add del">
          <ac:chgData name="Leverty, Keenan" userId="1cb658f5-ab3b-43a2-92cd-4d2cf3dd4f7f" providerId="ADAL" clId="{75216FAD-5497-0341-9215-F2EBE90BD68D}" dt="2021-12-15T17:16:25.015" v="502" actId="26606"/>
          <ac:spMkLst>
            <pc:docMk/>
            <pc:sldMk cId="2503487977" sldId="266"/>
            <ac:spMk id="11" creationId="{9AA72BD9-2C5A-4EDC-931F-5AA08EACA0F3}"/>
          </ac:spMkLst>
        </pc:spChg>
        <pc:spChg chg="add del">
          <ac:chgData name="Leverty, Keenan" userId="1cb658f5-ab3b-43a2-92cd-4d2cf3dd4f7f" providerId="ADAL" clId="{75216FAD-5497-0341-9215-F2EBE90BD68D}" dt="2021-12-15T17:16:25.015" v="502" actId="26606"/>
          <ac:spMkLst>
            <pc:docMk/>
            <pc:sldMk cId="2503487977" sldId="266"/>
            <ac:spMk id="13" creationId="{DD3981AC-7B61-4947-BCF3-F7AA7FA385B9}"/>
          </ac:spMkLst>
        </pc:spChg>
        <pc:spChg chg="add del">
          <ac:chgData name="Leverty, Keenan" userId="1cb658f5-ab3b-43a2-92cd-4d2cf3dd4f7f" providerId="ADAL" clId="{75216FAD-5497-0341-9215-F2EBE90BD68D}" dt="2021-12-15T17:16:25.015" v="502" actId="26606"/>
          <ac:spMkLst>
            <pc:docMk/>
            <pc:sldMk cId="2503487977" sldId="266"/>
            <ac:spMk id="15" creationId="{55D4142C-5077-457F-A6AD-3FECFDB39685}"/>
          </ac:spMkLst>
        </pc:spChg>
        <pc:spChg chg="add del">
          <ac:chgData name="Leverty, Keenan" userId="1cb658f5-ab3b-43a2-92cd-4d2cf3dd4f7f" providerId="ADAL" clId="{75216FAD-5497-0341-9215-F2EBE90BD68D}" dt="2021-12-15T17:16:25.015" v="502" actId="26606"/>
          <ac:spMkLst>
            <pc:docMk/>
            <pc:sldMk cId="2503487977" sldId="266"/>
            <ac:spMk id="17" creationId="{7A5F0580-5EE9-419F-96EE-B6529EF6E7D0}"/>
          </ac:spMkLst>
        </pc:spChg>
        <pc:spChg chg="add del">
          <ac:chgData name="Leverty, Keenan" userId="1cb658f5-ab3b-43a2-92cd-4d2cf3dd4f7f" providerId="ADAL" clId="{75216FAD-5497-0341-9215-F2EBE90BD68D}" dt="2021-12-15T17:16:25.009" v="501" actId="26606"/>
          <ac:spMkLst>
            <pc:docMk/>
            <pc:sldMk cId="2503487977" sldId="266"/>
            <ac:spMk id="22" creationId="{C3896A03-3945-419A-B66B-4EE266EDD152}"/>
          </ac:spMkLst>
        </pc:spChg>
        <pc:spChg chg="add del">
          <ac:chgData name="Leverty, Keenan" userId="1cb658f5-ab3b-43a2-92cd-4d2cf3dd4f7f" providerId="ADAL" clId="{75216FAD-5497-0341-9215-F2EBE90BD68D}" dt="2021-12-15T17:16:25.009" v="501" actId="26606"/>
          <ac:spMkLst>
            <pc:docMk/>
            <pc:sldMk cId="2503487977" sldId="266"/>
            <ac:spMk id="24" creationId="{B34F5AD2-EDBD-4BBD-A55C-EAFFD0C7097A}"/>
          </ac:spMkLst>
        </pc:spChg>
        <pc:spChg chg="add del">
          <ac:chgData name="Leverty, Keenan" userId="1cb658f5-ab3b-43a2-92cd-4d2cf3dd4f7f" providerId="ADAL" clId="{75216FAD-5497-0341-9215-F2EBE90BD68D}" dt="2021-12-15T17:16:25.009" v="501" actId="26606"/>
          <ac:spMkLst>
            <pc:docMk/>
            <pc:sldMk cId="2503487977" sldId="266"/>
            <ac:spMk id="26" creationId="{6832F003-FCA6-4CFB-A2EA-308F3AA257D1}"/>
          </ac:spMkLst>
        </pc:spChg>
        <pc:spChg chg="add">
          <ac:chgData name="Leverty, Keenan" userId="1cb658f5-ab3b-43a2-92cd-4d2cf3dd4f7f" providerId="ADAL" clId="{75216FAD-5497-0341-9215-F2EBE90BD68D}" dt="2021-12-15T17:16:25.015" v="502" actId="26606"/>
          <ac:spMkLst>
            <pc:docMk/>
            <pc:sldMk cId="2503487977" sldId="266"/>
            <ac:spMk id="28" creationId="{7CA0DAA6-33B8-4A25-810D-2F4D816FB40E}"/>
          </ac:spMkLst>
        </pc:spChg>
        <pc:picChg chg="mod ord">
          <ac:chgData name="Leverty, Keenan" userId="1cb658f5-ab3b-43a2-92cd-4d2cf3dd4f7f" providerId="ADAL" clId="{75216FAD-5497-0341-9215-F2EBE90BD68D}" dt="2021-12-15T17:16:25.015" v="502" actId="26606"/>
          <ac:picMkLst>
            <pc:docMk/>
            <pc:sldMk cId="2503487977" sldId="266"/>
            <ac:picMk id="6" creationId="{61E7A6A4-354E-49CC-A1CF-B9091E4F6350}"/>
          </ac:picMkLst>
        </pc:picChg>
      </pc:sldChg>
      <pc:sldChg chg="addSp delSp modSp del mod">
        <pc:chgData name="Leverty, Keenan" userId="1cb658f5-ab3b-43a2-92cd-4d2cf3dd4f7f" providerId="ADAL" clId="{75216FAD-5497-0341-9215-F2EBE90BD68D}" dt="2021-12-15T17:39:45.333" v="561" actId="2696"/>
        <pc:sldMkLst>
          <pc:docMk/>
          <pc:sldMk cId="3634304111" sldId="268"/>
        </pc:sldMkLst>
        <pc:spChg chg="add del mod">
          <ac:chgData name="Leverty, Keenan" userId="1cb658f5-ab3b-43a2-92cd-4d2cf3dd4f7f" providerId="ADAL" clId="{75216FAD-5497-0341-9215-F2EBE90BD68D}" dt="2021-12-15T17:36:21.548" v="532" actId="478"/>
          <ac:spMkLst>
            <pc:docMk/>
            <pc:sldMk cId="3634304111" sldId="268"/>
            <ac:spMk id="2" creationId="{3BE45D5D-6B08-4F44-B0FB-7B6DD35D55A3}"/>
          </ac:spMkLst>
        </pc:spChg>
        <pc:spChg chg="mod">
          <ac:chgData name="Leverty, Keenan" userId="1cb658f5-ab3b-43a2-92cd-4d2cf3dd4f7f" providerId="ADAL" clId="{75216FAD-5497-0341-9215-F2EBE90BD68D}" dt="2021-12-15T17:39:34.681" v="558" actId="26606"/>
          <ac:spMkLst>
            <pc:docMk/>
            <pc:sldMk cId="3634304111" sldId="268"/>
            <ac:spMk id="2" creationId="{AAFD727F-D5C6-4D75-B612-0C8AA4DEFFEA}"/>
          </ac:spMkLst>
        </pc:spChg>
        <pc:spChg chg="del">
          <ac:chgData name="Leverty, Keenan" userId="1cb658f5-ab3b-43a2-92cd-4d2cf3dd4f7f" providerId="ADAL" clId="{75216FAD-5497-0341-9215-F2EBE90BD68D}" dt="2021-12-15T17:39:34.681" v="558" actId="26606"/>
          <ac:spMkLst>
            <pc:docMk/>
            <pc:sldMk cId="3634304111" sldId="268"/>
            <ac:spMk id="8" creationId="{FA69AAE0-49D5-4C8B-8BA2-55898C00E05E}"/>
          </ac:spMkLst>
        </pc:spChg>
        <pc:spChg chg="add mod">
          <ac:chgData name="Leverty, Keenan" userId="1cb658f5-ab3b-43a2-92cd-4d2cf3dd4f7f" providerId="ADAL" clId="{75216FAD-5497-0341-9215-F2EBE90BD68D}" dt="2021-12-15T17:36:21.548" v="532" actId="478"/>
          <ac:spMkLst>
            <pc:docMk/>
            <pc:sldMk cId="3634304111" sldId="268"/>
            <ac:spMk id="11" creationId="{EBB9B909-4890-034B-9594-794FF82387DF}"/>
          </ac:spMkLst>
        </pc:spChg>
        <pc:spChg chg="add">
          <ac:chgData name="Leverty, Keenan" userId="1cb658f5-ab3b-43a2-92cd-4d2cf3dd4f7f" providerId="ADAL" clId="{75216FAD-5497-0341-9215-F2EBE90BD68D}" dt="2021-12-15T17:39:34.681" v="558" actId="26606"/>
          <ac:spMkLst>
            <pc:docMk/>
            <pc:sldMk cId="3634304111" sldId="268"/>
            <ac:spMk id="18" creationId="{D7A453D2-15D8-4403-815F-291FA16340D9}"/>
          </ac:spMkLst>
        </pc:spChg>
        <pc:spChg chg="add">
          <ac:chgData name="Leverty, Keenan" userId="1cb658f5-ab3b-43a2-92cd-4d2cf3dd4f7f" providerId="ADAL" clId="{75216FAD-5497-0341-9215-F2EBE90BD68D}" dt="2021-12-15T17:39:34.681" v="558" actId="26606"/>
          <ac:spMkLst>
            <pc:docMk/>
            <pc:sldMk cId="3634304111" sldId="268"/>
            <ac:spMk id="20" creationId="{8161EA6B-09CA-445B-AB0D-8DF76FA92DEF}"/>
          </ac:spMkLst>
        </pc:spChg>
        <pc:spChg chg="add">
          <ac:chgData name="Leverty, Keenan" userId="1cb658f5-ab3b-43a2-92cd-4d2cf3dd4f7f" providerId="ADAL" clId="{75216FAD-5497-0341-9215-F2EBE90BD68D}" dt="2021-12-15T17:39:34.681" v="558" actId="26606"/>
          <ac:spMkLst>
            <pc:docMk/>
            <pc:sldMk cId="3634304111" sldId="268"/>
            <ac:spMk id="30" creationId="{B8114C98-A349-4111-A123-E8EAB86ABE30}"/>
          </ac:spMkLst>
        </pc:spChg>
        <pc:spChg chg="add">
          <ac:chgData name="Leverty, Keenan" userId="1cb658f5-ab3b-43a2-92cd-4d2cf3dd4f7f" providerId="ADAL" clId="{75216FAD-5497-0341-9215-F2EBE90BD68D}" dt="2021-12-15T17:39:34.681" v="558" actId="26606"/>
          <ac:spMkLst>
            <pc:docMk/>
            <pc:sldMk cId="3634304111" sldId="268"/>
            <ac:spMk id="38" creationId="{E2D3D3F2-ABBB-4453-B1C5-1BEBF7E4DD56}"/>
          </ac:spMkLst>
        </pc:spChg>
        <pc:grpChg chg="add">
          <ac:chgData name="Leverty, Keenan" userId="1cb658f5-ab3b-43a2-92cd-4d2cf3dd4f7f" providerId="ADAL" clId="{75216FAD-5497-0341-9215-F2EBE90BD68D}" dt="2021-12-15T17:39:34.681" v="558" actId="26606"/>
          <ac:grpSpMkLst>
            <pc:docMk/>
            <pc:sldMk cId="3634304111" sldId="268"/>
            <ac:grpSpMk id="22" creationId="{76B45835-3DB7-4D95-9290-E7C2C3AD13CA}"/>
          </ac:grpSpMkLst>
        </pc:grpChg>
        <pc:grpChg chg="add">
          <ac:chgData name="Leverty, Keenan" userId="1cb658f5-ab3b-43a2-92cd-4d2cf3dd4f7f" providerId="ADAL" clId="{75216FAD-5497-0341-9215-F2EBE90BD68D}" dt="2021-12-15T17:39:34.681" v="558" actId="26606"/>
          <ac:grpSpMkLst>
            <pc:docMk/>
            <pc:sldMk cId="3634304111" sldId="268"/>
            <ac:grpSpMk id="32" creationId="{670FB431-AE18-414D-92F4-1D12D1991152}"/>
          </ac:grpSpMkLst>
        </pc:grpChg>
        <pc:grpChg chg="add">
          <ac:chgData name="Leverty, Keenan" userId="1cb658f5-ab3b-43a2-92cd-4d2cf3dd4f7f" providerId="ADAL" clId="{75216FAD-5497-0341-9215-F2EBE90BD68D}" dt="2021-12-15T17:39:34.681" v="558" actId="26606"/>
          <ac:grpSpMkLst>
            <pc:docMk/>
            <pc:sldMk cId="3634304111" sldId="268"/>
            <ac:grpSpMk id="40" creationId="{8214E4A5-A0D2-42C4-8D14-D2A7E495F041}"/>
          </ac:grpSpMkLst>
        </pc:grpChg>
        <pc:grpChg chg="add">
          <ac:chgData name="Leverty, Keenan" userId="1cb658f5-ab3b-43a2-92cd-4d2cf3dd4f7f" providerId="ADAL" clId="{75216FAD-5497-0341-9215-F2EBE90BD68D}" dt="2021-12-15T17:39:34.681" v="558" actId="26606"/>
          <ac:grpSpMkLst>
            <pc:docMk/>
            <pc:sldMk cId="3634304111" sldId="268"/>
            <ac:grpSpMk id="46" creationId="{AF19A774-30A5-488B-9BAF-629C6440294E}"/>
          </ac:grpSpMkLst>
        </pc:grpChg>
        <pc:picChg chg="mod">
          <ac:chgData name="Leverty, Keenan" userId="1cb658f5-ab3b-43a2-92cd-4d2cf3dd4f7f" providerId="ADAL" clId="{75216FAD-5497-0341-9215-F2EBE90BD68D}" dt="2021-12-15T17:39:34.681" v="558" actId="26606"/>
          <ac:picMkLst>
            <pc:docMk/>
            <pc:sldMk cId="3634304111" sldId="268"/>
            <ac:picMk id="4" creationId="{973D723D-D246-404F-B335-2831BC2630D4}"/>
          </ac:picMkLst>
        </pc:picChg>
        <pc:picChg chg="add del mod">
          <ac:chgData name="Leverty, Keenan" userId="1cb658f5-ab3b-43a2-92cd-4d2cf3dd4f7f" providerId="ADAL" clId="{75216FAD-5497-0341-9215-F2EBE90BD68D}" dt="2021-12-15T17:39:34.681" v="558" actId="26606"/>
          <ac:picMkLst>
            <pc:docMk/>
            <pc:sldMk cId="3634304111" sldId="268"/>
            <ac:picMk id="5" creationId="{F9C179D8-486B-4254-B44D-08B0D6E94D96}"/>
          </ac:picMkLst>
        </pc:picChg>
        <pc:picChg chg="add del mod">
          <ac:chgData name="Leverty, Keenan" userId="1cb658f5-ab3b-43a2-92cd-4d2cf3dd4f7f" providerId="ADAL" clId="{75216FAD-5497-0341-9215-F2EBE90BD68D}" dt="2021-12-15T17:29:57.073" v="515" actId="21"/>
          <ac:picMkLst>
            <pc:docMk/>
            <pc:sldMk cId="3634304111" sldId="268"/>
            <ac:picMk id="7" creationId="{FA308C2A-6794-4143-A647-510185F65586}"/>
          </ac:picMkLst>
        </pc:picChg>
        <pc:inkChg chg="ord">
          <ac:chgData name="Leverty, Keenan" userId="1cb658f5-ab3b-43a2-92cd-4d2cf3dd4f7f" providerId="ADAL" clId="{75216FAD-5497-0341-9215-F2EBE90BD68D}" dt="2021-12-15T17:39:34.681" v="558" actId="26606"/>
          <ac:inkMkLst>
            <pc:docMk/>
            <pc:sldMk cId="3634304111" sldId="268"/>
            <ac:inkMk id="13" creationId="{3CECF2F5-EDAC-4C0D-9ED6-B1E6206DD92A}"/>
          </ac:inkMkLst>
        </pc:inkChg>
      </pc:sldChg>
      <pc:sldChg chg="addSp modSp new mod">
        <pc:chgData name="Leverty, Keenan" userId="1cb658f5-ab3b-43a2-92cd-4d2cf3dd4f7f" providerId="ADAL" clId="{75216FAD-5497-0341-9215-F2EBE90BD68D}" dt="2021-12-15T17:38:48.607" v="557" actId="1076"/>
        <pc:sldMkLst>
          <pc:docMk/>
          <pc:sldMk cId="3815943484" sldId="270"/>
        </pc:sldMkLst>
        <pc:spChg chg="add mod">
          <ac:chgData name="Leverty, Keenan" userId="1cb658f5-ab3b-43a2-92cd-4d2cf3dd4f7f" providerId="ADAL" clId="{75216FAD-5497-0341-9215-F2EBE90BD68D}" dt="2021-12-15T17:38:43.554" v="556" actId="1076"/>
          <ac:spMkLst>
            <pc:docMk/>
            <pc:sldMk cId="3815943484" sldId="270"/>
            <ac:spMk id="3" creationId="{05C2F562-BA10-4F40-B8FC-561351878020}"/>
          </ac:spMkLst>
        </pc:spChg>
        <pc:picChg chg="add mod">
          <ac:chgData name="Leverty, Keenan" userId="1cb658f5-ab3b-43a2-92cd-4d2cf3dd4f7f" providerId="ADAL" clId="{75216FAD-5497-0341-9215-F2EBE90BD68D}" dt="2021-12-15T17:38:48.607" v="557" actId="1076"/>
          <ac:picMkLst>
            <pc:docMk/>
            <pc:sldMk cId="3815943484" sldId="270"/>
            <ac:picMk id="2" creationId="{C27B5112-7BA8-7743-AA02-8E584AFFF437}"/>
          </ac:picMkLst>
        </pc:picChg>
      </pc:sldChg>
      <pc:sldChg chg="modSp mod">
        <pc:chgData name="Leverty, Keenan" userId="1cb658f5-ab3b-43a2-92cd-4d2cf3dd4f7f" providerId="ADAL" clId="{75216FAD-5497-0341-9215-F2EBE90BD68D}" dt="2021-12-15T17:42:25.287" v="578" actId="20577"/>
        <pc:sldMkLst>
          <pc:docMk/>
          <pc:sldMk cId="2385580509" sldId="271"/>
        </pc:sldMkLst>
        <pc:spChg chg="mod">
          <ac:chgData name="Leverty, Keenan" userId="1cb658f5-ab3b-43a2-92cd-4d2cf3dd4f7f" providerId="ADAL" clId="{75216FAD-5497-0341-9215-F2EBE90BD68D}" dt="2021-12-15T17:42:25.287" v="578" actId="20577"/>
          <ac:spMkLst>
            <pc:docMk/>
            <pc:sldMk cId="2385580509" sldId="271"/>
            <ac:spMk id="3" creationId="{32C6EDAD-07B7-43F8-B511-408145DEC261}"/>
          </ac:spMkLst>
        </pc:spChg>
      </pc:sldChg>
      <pc:sldChg chg="del">
        <pc:chgData name="Leverty, Keenan" userId="1cb658f5-ab3b-43a2-92cd-4d2cf3dd4f7f" providerId="ADAL" clId="{75216FAD-5497-0341-9215-F2EBE90BD68D}" dt="2021-12-15T17:40:46.531" v="571" actId="2696"/>
        <pc:sldMkLst>
          <pc:docMk/>
          <pc:sldMk cId="2992823004" sldId="272"/>
        </pc:sldMkLst>
      </pc:sldChg>
      <pc:sldChg chg="addSp modSp new mod">
        <pc:chgData name="Leverty, Keenan" userId="1cb658f5-ab3b-43a2-92cd-4d2cf3dd4f7f" providerId="ADAL" clId="{75216FAD-5497-0341-9215-F2EBE90BD68D}" dt="2021-12-15T17:40:27.390" v="570" actId="1076"/>
        <pc:sldMkLst>
          <pc:docMk/>
          <pc:sldMk cId="2216928359" sldId="273"/>
        </pc:sldMkLst>
        <pc:picChg chg="add mod">
          <ac:chgData name="Leverty, Keenan" userId="1cb658f5-ab3b-43a2-92cd-4d2cf3dd4f7f" providerId="ADAL" clId="{75216FAD-5497-0341-9215-F2EBE90BD68D}" dt="2021-12-15T17:39:59.440" v="563" actId="14100"/>
          <ac:picMkLst>
            <pc:docMk/>
            <pc:sldMk cId="2216928359" sldId="273"/>
            <ac:picMk id="2" creationId="{DF3051B5-04AA-A54D-A84A-E26357C44845}"/>
          </ac:picMkLst>
        </pc:picChg>
        <pc:picChg chg="add mod">
          <ac:chgData name="Leverty, Keenan" userId="1cb658f5-ab3b-43a2-92cd-4d2cf3dd4f7f" providerId="ADAL" clId="{75216FAD-5497-0341-9215-F2EBE90BD68D}" dt="2021-12-15T17:40:27.390" v="570" actId="1076"/>
          <ac:picMkLst>
            <pc:docMk/>
            <pc:sldMk cId="2216928359" sldId="273"/>
            <ac:picMk id="3" creationId="{9537033E-EB9E-1C46-A1C2-27BDAF06FF26}"/>
          </ac:picMkLst>
        </pc:picChg>
      </pc:sldChg>
    </pc:docChg>
  </pc:docChgLst>
  <pc:docChgLst>
    <pc:chgData name="Stolzman, Alexander" userId="S::stolzmana9333@my.uwstout.edu::960a004b-68af-4de2-aa7c-2edab80b29dc" providerId="AD" clId="Web-{B388BAD9-BDAA-1742-C2EE-D07B21863D02}"/>
    <pc:docChg chg="addSld modSld">
      <pc:chgData name="Stolzman, Alexander" userId="S::stolzmana9333@my.uwstout.edu::960a004b-68af-4de2-aa7c-2edab80b29dc" providerId="AD" clId="Web-{B388BAD9-BDAA-1742-C2EE-D07B21863D02}" dt="2021-12-15T16:51:03.215" v="169" actId="1076"/>
      <pc:docMkLst>
        <pc:docMk/>
      </pc:docMkLst>
      <pc:sldChg chg="modSp">
        <pc:chgData name="Stolzman, Alexander" userId="S::stolzmana9333@my.uwstout.edu::960a004b-68af-4de2-aa7c-2edab80b29dc" providerId="AD" clId="Web-{B388BAD9-BDAA-1742-C2EE-D07B21863D02}" dt="2021-12-15T16:31:28.460" v="31" actId="20577"/>
        <pc:sldMkLst>
          <pc:docMk/>
          <pc:sldMk cId="109857222" sldId="256"/>
        </pc:sldMkLst>
        <pc:spChg chg="mod">
          <ac:chgData name="Stolzman, Alexander" userId="S::stolzmana9333@my.uwstout.edu::960a004b-68af-4de2-aa7c-2edab80b29dc" providerId="AD" clId="Web-{B388BAD9-BDAA-1742-C2EE-D07B21863D02}" dt="2021-12-15T16:31:28.460" v="31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">
        <pc:chgData name="Stolzman, Alexander" userId="S::stolzmana9333@my.uwstout.edu::960a004b-68af-4de2-aa7c-2edab80b29dc" providerId="AD" clId="Web-{B388BAD9-BDAA-1742-C2EE-D07B21863D02}" dt="2021-12-15T16:51:03.215" v="169" actId="1076"/>
        <pc:sldMkLst>
          <pc:docMk/>
          <pc:sldMk cId="2327409903" sldId="258"/>
        </pc:sldMkLst>
        <pc:spChg chg="add del mod">
          <ac:chgData name="Stolzman, Alexander" userId="S::stolzmana9333@my.uwstout.edu::960a004b-68af-4de2-aa7c-2edab80b29dc" providerId="AD" clId="Web-{B388BAD9-BDAA-1742-C2EE-D07B21863D02}" dt="2021-12-15T16:50:59.246" v="168" actId="20577"/>
          <ac:spMkLst>
            <pc:docMk/>
            <pc:sldMk cId="2327409903" sldId="258"/>
            <ac:spMk id="3" creationId="{88CB90B8-9073-2447-BAF5-F7B862EE2395}"/>
          </ac:spMkLst>
        </pc:spChg>
        <pc:picChg chg="add del mod ord">
          <ac:chgData name="Stolzman, Alexander" userId="S::stolzmana9333@my.uwstout.edu::960a004b-68af-4de2-aa7c-2edab80b29dc" providerId="AD" clId="Web-{B388BAD9-BDAA-1742-C2EE-D07B21863D02}" dt="2021-12-15T16:48:55.716" v="71"/>
          <ac:picMkLst>
            <pc:docMk/>
            <pc:sldMk cId="2327409903" sldId="258"/>
            <ac:picMk id="4" creationId="{02466F6F-6398-4356-A0FF-6D862991F6C2}"/>
          </ac:picMkLst>
        </pc:picChg>
        <pc:picChg chg="add del mod">
          <ac:chgData name="Stolzman, Alexander" userId="S::stolzmana9333@my.uwstout.edu::960a004b-68af-4de2-aa7c-2edab80b29dc" providerId="AD" clId="Web-{B388BAD9-BDAA-1742-C2EE-D07B21863D02}" dt="2021-12-15T16:49:29.044" v="100"/>
          <ac:picMkLst>
            <pc:docMk/>
            <pc:sldMk cId="2327409903" sldId="258"/>
            <ac:picMk id="4" creationId="{5397193B-086B-4878-8118-F9E4EBD9E55A}"/>
          </ac:picMkLst>
        </pc:picChg>
        <pc:picChg chg="add mod">
          <ac:chgData name="Stolzman, Alexander" userId="S::stolzmana9333@my.uwstout.edu::960a004b-68af-4de2-aa7c-2edab80b29dc" providerId="AD" clId="Web-{B388BAD9-BDAA-1742-C2EE-D07B21863D02}" dt="2021-12-15T16:51:03.215" v="169" actId="1076"/>
          <ac:picMkLst>
            <pc:docMk/>
            <pc:sldMk cId="2327409903" sldId="258"/>
            <ac:picMk id="5" creationId="{E1D30980-9915-4401-809A-0DC209745C90}"/>
          </ac:picMkLst>
        </pc:picChg>
      </pc:sldChg>
      <pc:sldChg chg="addSp modSp new">
        <pc:chgData name="Stolzman, Alexander" userId="S::stolzmana9333@my.uwstout.edu::960a004b-68af-4de2-aa7c-2edab80b29dc" providerId="AD" clId="Web-{B388BAD9-BDAA-1742-C2EE-D07B21863D02}" dt="2021-12-15T16:34:40.911" v="47" actId="20577"/>
        <pc:sldMkLst>
          <pc:docMk/>
          <pc:sldMk cId="3055156300" sldId="263"/>
        </pc:sldMkLst>
        <pc:spChg chg="mod">
          <ac:chgData name="Stolzman, Alexander" userId="S::stolzmana9333@my.uwstout.edu::960a004b-68af-4de2-aa7c-2edab80b29dc" providerId="AD" clId="Web-{B388BAD9-BDAA-1742-C2EE-D07B21863D02}" dt="2021-12-15T16:34:40.911" v="47" actId="20577"/>
          <ac:spMkLst>
            <pc:docMk/>
            <pc:sldMk cId="3055156300" sldId="263"/>
            <ac:spMk id="2" creationId="{954836EA-48EF-4F35-AB14-087A7A83A682}"/>
          </ac:spMkLst>
        </pc:spChg>
        <pc:spChg chg="mod">
          <ac:chgData name="Stolzman, Alexander" userId="S::stolzmana9333@my.uwstout.edu::960a004b-68af-4de2-aa7c-2edab80b29dc" providerId="AD" clId="Web-{B388BAD9-BDAA-1742-C2EE-D07B21863D02}" dt="2021-12-15T16:34:23.412" v="41" actId="20577"/>
          <ac:spMkLst>
            <pc:docMk/>
            <pc:sldMk cId="3055156300" sldId="263"/>
            <ac:spMk id="3" creationId="{3C973114-F417-428D-8BF1-16A6AC795116}"/>
          </ac:spMkLst>
        </pc:spChg>
        <pc:spChg chg="add">
          <ac:chgData name="Stolzman, Alexander" userId="S::stolzmana9333@my.uwstout.edu::960a004b-68af-4de2-aa7c-2edab80b29dc" providerId="AD" clId="Web-{B388BAD9-BDAA-1742-C2EE-D07B21863D02}" dt="2021-12-15T16:32:35.569" v="38"/>
          <ac:spMkLst>
            <pc:docMk/>
            <pc:sldMk cId="3055156300" sldId="263"/>
            <ac:spMk id="4" creationId="{1548279F-C7CF-4822-9D4A-7D625C432999}"/>
          </ac:spMkLst>
        </pc:spChg>
      </pc:sldChg>
      <pc:sldChg chg="modSp new">
        <pc:chgData name="Stolzman, Alexander" userId="S::stolzmana9333@my.uwstout.edu::960a004b-68af-4de2-aa7c-2edab80b29dc" providerId="AD" clId="Web-{B388BAD9-BDAA-1742-C2EE-D07B21863D02}" dt="2021-12-15T16:44:52.812" v="67" actId="20577"/>
        <pc:sldMkLst>
          <pc:docMk/>
          <pc:sldMk cId="1784180061" sldId="265"/>
        </pc:sldMkLst>
        <pc:spChg chg="mod">
          <ac:chgData name="Stolzman, Alexander" userId="S::stolzmana9333@my.uwstout.edu::960a004b-68af-4de2-aa7c-2edab80b29dc" providerId="AD" clId="Web-{B388BAD9-BDAA-1742-C2EE-D07B21863D02}" dt="2021-12-15T16:44:02.500" v="56" actId="20577"/>
          <ac:spMkLst>
            <pc:docMk/>
            <pc:sldMk cId="1784180061" sldId="265"/>
            <ac:spMk id="2" creationId="{755E7DE6-A7FD-4E39-84B0-16F80D32822C}"/>
          </ac:spMkLst>
        </pc:spChg>
        <pc:spChg chg="mod">
          <ac:chgData name="Stolzman, Alexander" userId="S::stolzmana9333@my.uwstout.edu::960a004b-68af-4de2-aa7c-2edab80b29dc" providerId="AD" clId="Web-{B388BAD9-BDAA-1742-C2EE-D07B21863D02}" dt="2021-12-15T16:44:52.812" v="67" actId="20577"/>
          <ac:spMkLst>
            <pc:docMk/>
            <pc:sldMk cId="1784180061" sldId="265"/>
            <ac:spMk id="3" creationId="{1C4DF045-CD7E-4E75-842A-5AF88FFF465B}"/>
          </ac:spMkLst>
        </pc:spChg>
      </pc:sldChg>
    </pc:docChg>
  </pc:docChgLst>
  <pc:docChgLst>
    <pc:chgData name="Stolzman, Alexander" userId="S::stolzmana9333@my.uwstout.edu::960a004b-68af-4de2-aa7c-2edab80b29dc" providerId="AD" clId="Web-{5271F97E-98CD-4D53-49BB-1FD68FE3DA87}"/>
    <pc:docChg chg="addSld delSld modSld sldOrd">
      <pc:chgData name="Stolzman, Alexander" userId="S::stolzmana9333@my.uwstout.edu::960a004b-68af-4de2-aa7c-2edab80b29dc" providerId="AD" clId="Web-{5271F97E-98CD-4D53-49BB-1FD68FE3DA87}" dt="2021-12-15T17:40:21.176" v="258"/>
      <pc:docMkLst>
        <pc:docMk/>
      </pc:docMkLst>
      <pc:sldChg chg="addSp delSp modSp mod setClrOvrMap">
        <pc:chgData name="Stolzman, Alexander" userId="S::stolzmana9333@my.uwstout.edu::960a004b-68af-4de2-aa7c-2edab80b29dc" providerId="AD" clId="Web-{5271F97E-98CD-4D53-49BB-1FD68FE3DA87}" dt="2021-12-15T17:09:05.494" v="19"/>
        <pc:sldMkLst>
          <pc:docMk/>
          <pc:sldMk cId="2327409903" sldId="258"/>
        </pc:sldMkLst>
        <pc:spChg chg="mod">
          <ac:chgData name="Stolzman, Alexander" userId="S::stolzmana9333@my.uwstout.edu::960a004b-68af-4de2-aa7c-2edab80b29dc" providerId="AD" clId="Web-{5271F97E-98CD-4D53-49BB-1FD68FE3DA87}" dt="2021-12-15T17:09:05.494" v="19"/>
          <ac:spMkLst>
            <pc:docMk/>
            <pc:sldMk cId="2327409903" sldId="258"/>
            <ac:spMk id="2" creationId="{0FD63610-4808-B949-8988-F6A47968C376}"/>
          </ac:spMkLst>
        </pc:spChg>
        <pc:spChg chg="mod">
          <ac:chgData name="Stolzman, Alexander" userId="S::stolzmana9333@my.uwstout.edu::960a004b-68af-4de2-aa7c-2edab80b29dc" providerId="AD" clId="Web-{5271F97E-98CD-4D53-49BB-1FD68FE3DA87}" dt="2021-12-15T17:09:05.494" v="19"/>
          <ac:spMkLst>
            <pc:docMk/>
            <pc:sldMk cId="2327409903" sldId="258"/>
            <ac:spMk id="3" creationId="{88CB90B8-9073-2447-BAF5-F7B862EE2395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6:51.431" v="6"/>
          <ac:spMkLst>
            <pc:docMk/>
            <pc:sldMk cId="2327409903" sldId="258"/>
            <ac:spMk id="10" creationId="{9AA72BD9-2C5A-4EDC-931F-5AA08EACA0F3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6:51.431" v="6"/>
          <ac:spMkLst>
            <pc:docMk/>
            <pc:sldMk cId="2327409903" sldId="258"/>
            <ac:spMk id="12" creationId="{DD3981AC-7B61-4947-BCF3-F7AA7FA385B9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6:51.431" v="6"/>
          <ac:spMkLst>
            <pc:docMk/>
            <pc:sldMk cId="2327409903" sldId="258"/>
            <ac:spMk id="14" creationId="{55D4142C-5077-457F-A6AD-3FECFDB39685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6:51.431" v="6"/>
          <ac:spMkLst>
            <pc:docMk/>
            <pc:sldMk cId="2327409903" sldId="258"/>
            <ac:spMk id="16" creationId="{7A5F0580-5EE9-419F-96EE-B6529EF6E7D0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9:05.494" v="19"/>
          <ac:spMkLst>
            <pc:docMk/>
            <pc:sldMk cId="2327409903" sldId="258"/>
            <ac:spMk id="18" creationId="{A7AE9375-4664-4DB2-922D-2782A6E439AC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9:05.494" v="19"/>
          <ac:spMkLst>
            <pc:docMk/>
            <pc:sldMk cId="2327409903" sldId="258"/>
            <ac:spMk id="20" creationId="{C87417AF-190E-4D6E-AFA6-7D3E84B0B430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6:51.399" v="5"/>
          <ac:spMkLst>
            <pc:docMk/>
            <pc:sldMk cId="2327409903" sldId="258"/>
            <ac:spMk id="21" creationId="{D2B783EE-0239-4717-BBEA-8C9EAC61C824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6:51.399" v="5"/>
          <ac:spMkLst>
            <pc:docMk/>
            <pc:sldMk cId="2327409903" sldId="258"/>
            <ac:spMk id="23" creationId="{A7B99495-F43F-4D80-A44F-2CB4764EB90B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6:51.399" v="5"/>
          <ac:spMkLst>
            <pc:docMk/>
            <pc:sldMk cId="2327409903" sldId="258"/>
            <ac:spMk id="25" creationId="{70BEB1E7-2F88-40BC-B73D-42E5B6F80BFC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9:05.494" v="19"/>
          <ac:spMkLst>
            <pc:docMk/>
            <pc:sldMk cId="2327409903" sldId="258"/>
            <ac:spMk id="27" creationId="{80B30ED8-273E-4C07-8568-2FE5CC5C483D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09:05.494" v="19"/>
          <ac:spMkLst>
            <pc:docMk/>
            <pc:sldMk cId="2327409903" sldId="258"/>
            <ac:spMk id="32" creationId="{9AA72BD9-2C5A-4EDC-931F-5AA08EACA0F3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09:05.494" v="19"/>
          <ac:spMkLst>
            <pc:docMk/>
            <pc:sldMk cId="2327409903" sldId="258"/>
            <ac:spMk id="34" creationId="{DD3981AC-7B61-4947-BCF3-F7AA7FA385B9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09:05.494" v="19"/>
          <ac:spMkLst>
            <pc:docMk/>
            <pc:sldMk cId="2327409903" sldId="258"/>
            <ac:spMk id="36" creationId="{55D4142C-5077-457F-A6AD-3FECFDB39685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09:05.494" v="19"/>
          <ac:spMkLst>
            <pc:docMk/>
            <pc:sldMk cId="2327409903" sldId="258"/>
            <ac:spMk id="38" creationId="{7A5F0580-5EE9-419F-96EE-B6529EF6E7D0}"/>
          </ac:spMkLst>
        </pc:spChg>
        <pc:picChg chg="add del mod">
          <ac:chgData name="Stolzman, Alexander" userId="S::stolzmana9333@my.uwstout.edu::960a004b-68af-4de2-aa7c-2edab80b29dc" providerId="AD" clId="Web-{5271F97E-98CD-4D53-49BB-1FD68FE3DA87}" dt="2021-12-15T17:09:01.900" v="18"/>
          <ac:picMkLst>
            <pc:docMk/>
            <pc:sldMk cId="2327409903" sldId="258"/>
            <ac:picMk id="4" creationId="{DA2D9443-074C-436F-9703-A9A6323E16D3}"/>
          </ac:picMkLst>
        </pc:picChg>
        <pc:picChg chg="mod ord">
          <ac:chgData name="Stolzman, Alexander" userId="S::stolzmana9333@my.uwstout.edu::960a004b-68af-4de2-aa7c-2edab80b29dc" providerId="AD" clId="Web-{5271F97E-98CD-4D53-49BB-1FD68FE3DA87}" dt="2021-12-15T17:09:05.494" v="19"/>
          <ac:picMkLst>
            <pc:docMk/>
            <pc:sldMk cId="2327409903" sldId="258"/>
            <ac:picMk id="5" creationId="{E1D30980-9915-4401-809A-0DC209745C90}"/>
          </ac:picMkLst>
        </pc:picChg>
        <pc:cxnChg chg="add del">
          <ac:chgData name="Stolzman, Alexander" userId="S::stolzmana9333@my.uwstout.edu::960a004b-68af-4de2-aa7c-2edab80b29dc" providerId="AD" clId="Web-{5271F97E-98CD-4D53-49BB-1FD68FE3DA87}" dt="2021-12-15T17:09:05.494" v="19"/>
          <ac:cxnSpMkLst>
            <pc:docMk/>
            <pc:sldMk cId="2327409903" sldId="258"/>
            <ac:cxnSpMk id="19" creationId="{EE504C98-6397-41C1-A8D8-2D9C4ED307E0}"/>
          </ac:cxnSpMkLst>
        </pc:cxnChg>
      </pc:sldChg>
      <pc:sldChg chg="ord">
        <pc:chgData name="Stolzman, Alexander" userId="S::stolzmana9333@my.uwstout.edu::960a004b-68af-4de2-aa7c-2edab80b29dc" providerId="AD" clId="Web-{5271F97E-98CD-4D53-49BB-1FD68FE3DA87}" dt="2021-12-15T17:31:28.532" v="154"/>
        <pc:sldMkLst>
          <pc:docMk/>
          <pc:sldMk cId="3091471906" sldId="260"/>
        </pc:sldMkLst>
      </pc:sldChg>
      <pc:sldChg chg="addSp modSp mod setBg">
        <pc:chgData name="Stolzman, Alexander" userId="S::stolzmana9333@my.uwstout.edu::960a004b-68af-4de2-aa7c-2edab80b29dc" providerId="AD" clId="Web-{5271F97E-98CD-4D53-49BB-1FD68FE3DA87}" dt="2021-12-15T17:28:38.094" v="151"/>
        <pc:sldMkLst>
          <pc:docMk/>
          <pc:sldMk cId="2183311398" sldId="264"/>
        </pc:sldMkLst>
        <pc:spChg chg="mod">
          <ac:chgData name="Stolzman, Alexander" userId="S::stolzmana9333@my.uwstout.edu::960a004b-68af-4de2-aa7c-2edab80b29dc" providerId="AD" clId="Web-{5271F97E-98CD-4D53-49BB-1FD68FE3DA87}" dt="2021-12-15T17:28:38.094" v="151"/>
          <ac:spMkLst>
            <pc:docMk/>
            <pc:sldMk cId="2183311398" sldId="264"/>
            <ac:spMk id="2" creationId="{0F7FB80C-23A8-6942-8A3D-7588F1EF1E0E}"/>
          </ac:spMkLst>
        </pc:spChg>
        <pc:spChg chg="mod ord">
          <ac:chgData name="Stolzman, Alexander" userId="S::stolzmana9333@my.uwstout.edu::960a004b-68af-4de2-aa7c-2edab80b29dc" providerId="AD" clId="Web-{5271F97E-98CD-4D53-49BB-1FD68FE3DA87}" dt="2021-12-15T17:28:38.094" v="151"/>
          <ac:spMkLst>
            <pc:docMk/>
            <pc:sldMk cId="2183311398" sldId="264"/>
            <ac:spMk id="3" creationId="{E7E20274-8BF8-284B-B0E8-45F9C60B0FB5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28:38.094" v="151"/>
          <ac:spMkLst>
            <pc:docMk/>
            <pc:sldMk cId="2183311398" sldId="264"/>
            <ac:spMk id="10" creationId="{7A203437-703A-4E00-A8C0-91D328D6C7C7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28:38.094" v="151"/>
          <ac:spMkLst>
            <pc:docMk/>
            <pc:sldMk cId="2183311398" sldId="264"/>
            <ac:spMk id="12" creationId="{CD84038B-4A56-439B-A184-79B2D4506692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28:38.094" v="151"/>
          <ac:spMkLst>
            <pc:docMk/>
            <pc:sldMk cId="2183311398" sldId="264"/>
            <ac:spMk id="14" creationId="{4F96EE13-2C4D-4262-812E-DDE5FC35F0AD}"/>
          </ac:spMkLst>
        </pc:spChg>
        <pc:picChg chg="add mod">
          <ac:chgData name="Stolzman, Alexander" userId="S::stolzmana9333@my.uwstout.edu::960a004b-68af-4de2-aa7c-2edab80b29dc" providerId="AD" clId="Web-{5271F97E-98CD-4D53-49BB-1FD68FE3DA87}" dt="2021-12-15T17:28:38.094" v="151"/>
          <ac:picMkLst>
            <pc:docMk/>
            <pc:sldMk cId="2183311398" sldId="264"/>
            <ac:picMk id="4" creationId="{1AFB14D2-392C-41FA-9B9B-310429D17024}"/>
          </ac:picMkLst>
        </pc:picChg>
        <pc:picChg chg="mod ord">
          <ac:chgData name="Stolzman, Alexander" userId="S::stolzmana9333@my.uwstout.edu::960a004b-68af-4de2-aa7c-2edab80b29dc" providerId="AD" clId="Web-{5271F97E-98CD-4D53-49BB-1FD68FE3DA87}" dt="2021-12-15T17:28:38.094" v="151"/>
          <ac:picMkLst>
            <pc:docMk/>
            <pc:sldMk cId="2183311398" sldId="264"/>
            <ac:picMk id="5" creationId="{E09BE6F4-76C9-2A47-87EB-B5C110AADAB5}"/>
          </ac:picMkLst>
        </pc:picChg>
      </pc:sldChg>
      <pc:sldChg chg="modSp">
        <pc:chgData name="Stolzman, Alexander" userId="S::stolzmana9333@my.uwstout.edu::960a004b-68af-4de2-aa7c-2edab80b29dc" providerId="AD" clId="Web-{5271F97E-98CD-4D53-49BB-1FD68FE3DA87}" dt="2021-12-15T17:21:27.764" v="119" actId="20577"/>
        <pc:sldMkLst>
          <pc:docMk/>
          <pc:sldMk cId="1784180061" sldId="265"/>
        </pc:sldMkLst>
        <pc:spChg chg="mod">
          <ac:chgData name="Stolzman, Alexander" userId="S::stolzmana9333@my.uwstout.edu::960a004b-68af-4de2-aa7c-2edab80b29dc" providerId="AD" clId="Web-{5271F97E-98CD-4D53-49BB-1FD68FE3DA87}" dt="2021-12-15T17:21:27.764" v="119" actId="20577"/>
          <ac:spMkLst>
            <pc:docMk/>
            <pc:sldMk cId="1784180061" sldId="265"/>
            <ac:spMk id="3" creationId="{1C4DF045-CD7E-4E75-842A-5AF88FFF465B}"/>
          </ac:spMkLst>
        </pc:spChg>
      </pc:sldChg>
      <pc:sldChg chg="addSp delSp modSp new mod setBg setClrOvrMap">
        <pc:chgData name="Stolzman, Alexander" userId="S::stolzmana9333@my.uwstout.edu::960a004b-68af-4de2-aa7c-2edab80b29dc" providerId="AD" clId="Web-{5271F97E-98CD-4D53-49BB-1FD68FE3DA87}" dt="2021-12-15T17:09:20.853" v="25"/>
        <pc:sldMkLst>
          <pc:docMk/>
          <pc:sldMk cId="2503487977" sldId="266"/>
        </pc:sldMkLst>
        <pc:spChg chg="mod">
          <ac:chgData name="Stolzman, Alexander" userId="S::stolzmana9333@my.uwstout.edu::960a004b-68af-4de2-aa7c-2edab80b29dc" providerId="AD" clId="Web-{5271F97E-98CD-4D53-49BB-1FD68FE3DA87}" dt="2021-12-15T17:09:15.744" v="24" actId="20577"/>
          <ac:spMkLst>
            <pc:docMk/>
            <pc:sldMk cId="2503487977" sldId="266"/>
            <ac:spMk id="2" creationId="{0E2227A8-B83A-4909-A665-83467BF44F0B}"/>
          </ac:spMkLst>
        </pc:spChg>
        <pc:spChg chg="del mod">
          <ac:chgData name="Stolzman, Alexander" userId="S::stolzmana9333@my.uwstout.edu::960a004b-68af-4de2-aa7c-2edab80b29dc" providerId="AD" clId="Web-{5271F97E-98CD-4D53-49BB-1FD68FE3DA87}" dt="2021-12-15T17:09:20.853" v="25"/>
          <ac:spMkLst>
            <pc:docMk/>
            <pc:sldMk cId="2503487977" sldId="266"/>
            <ac:spMk id="3" creationId="{30A75A7B-64C1-4322-96AF-942670374D00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8:34.384" v="10"/>
          <ac:spMkLst>
            <pc:docMk/>
            <pc:sldMk cId="2503487977" sldId="266"/>
            <ac:spMk id="10" creationId="{9AA72BD9-2C5A-4EDC-931F-5AA08EACA0F3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08:58.931" v="17"/>
          <ac:spMkLst>
            <pc:docMk/>
            <pc:sldMk cId="2503487977" sldId="266"/>
            <ac:spMk id="11" creationId="{9AA72BD9-2C5A-4EDC-931F-5AA08EACA0F3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8:34.384" v="10"/>
          <ac:spMkLst>
            <pc:docMk/>
            <pc:sldMk cId="2503487977" sldId="266"/>
            <ac:spMk id="12" creationId="{DD3981AC-7B61-4947-BCF3-F7AA7FA385B9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08:58.931" v="17"/>
          <ac:spMkLst>
            <pc:docMk/>
            <pc:sldMk cId="2503487977" sldId="266"/>
            <ac:spMk id="13" creationId="{DD3981AC-7B61-4947-BCF3-F7AA7FA385B9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8:34.384" v="10"/>
          <ac:spMkLst>
            <pc:docMk/>
            <pc:sldMk cId="2503487977" sldId="266"/>
            <ac:spMk id="14" creationId="{55D4142C-5077-457F-A6AD-3FECFDB39685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08:58.931" v="17"/>
          <ac:spMkLst>
            <pc:docMk/>
            <pc:sldMk cId="2503487977" sldId="266"/>
            <ac:spMk id="15" creationId="{55D4142C-5077-457F-A6AD-3FECFDB39685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08:34.384" v="10"/>
          <ac:spMkLst>
            <pc:docMk/>
            <pc:sldMk cId="2503487977" sldId="266"/>
            <ac:spMk id="16" creationId="{7A5F0580-5EE9-419F-96EE-B6529EF6E7D0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08:58.931" v="17"/>
          <ac:spMkLst>
            <pc:docMk/>
            <pc:sldMk cId="2503487977" sldId="266"/>
            <ac:spMk id="17" creationId="{7A5F0580-5EE9-419F-96EE-B6529EF6E7D0}"/>
          </ac:spMkLst>
        </pc:spChg>
        <pc:picChg chg="add del mod ord">
          <ac:chgData name="Stolzman, Alexander" userId="S::stolzmana9333@my.uwstout.edu::960a004b-68af-4de2-aa7c-2edab80b29dc" providerId="AD" clId="Web-{5271F97E-98CD-4D53-49BB-1FD68FE3DA87}" dt="2021-12-15T17:08:53.728" v="15"/>
          <ac:picMkLst>
            <pc:docMk/>
            <pc:sldMk cId="2503487977" sldId="266"/>
            <ac:picMk id="5" creationId="{3B61B479-DF20-4840-902C-BE75154D4B13}"/>
          </ac:picMkLst>
        </pc:picChg>
        <pc:picChg chg="add mod ord">
          <ac:chgData name="Stolzman, Alexander" userId="S::stolzmana9333@my.uwstout.edu::960a004b-68af-4de2-aa7c-2edab80b29dc" providerId="AD" clId="Web-{5271F97E-98CD-4D53-49BB-1FD68FE3DA87}" dt="2021-12-15T17:08:58.931" v="17"/>
          <ac:picMkLst>
            <pc:docMk/>
            <pc:sldMk cId="2503487977" sldId="266"/>
            <ac:picMk id="6" creationId="{61E7A6A4-354E-49CC-A1CF-B9091E4F6350}"/>
          </ac:picMkLst>
        </pc:picChg>
      </pc:sldChg>
      <pc:sldChg chg="add del replId">
        <pc:chgData name="Stolzman, Alexander" userId="S::stolzmana9333@my.uwstout.edu::960a004b-68af-4de2-aa7c-2edab80b29dc" providerId="AD" clId="Web-{5271F97E-98CD-4D53-49BB-1FD68FE3DA87}" dt="2021-12-15T17:06:22.462" v="1"/>
        <pc:sldMkLst>
          <pc:docMk/>
          <pc:sldMk cId="3851509562" sldId="266"/>
        </pc:sldMkLst>
      </pc:sldChg>
      <pc:sldChg chg="addSp delSp modSp new mod setBg setClrOvrMap">
        <pc:chgData name="Stolzman, Alexander" userId="S::stolzmana9333@my.uwstout.edu::960a004b-68af-4de2-aa7c-2edab80b29dc" providerId="AD" clId="Web-{5271F97E-98CD-4D53-49BB-1FD68FE3DA87}" dt="2021-12-15T17:15:03.683" v="81"/>
        <pc:sldMkLst>
          <pc:docMk/>
          <pc:sldMk cId="333486727" sldId="267"/>
        </pc:sldMkLst>
        <pc:spChg chg="del mod">
          <ac:chgData name="Stolzman, Alexander" userId="S::stolzmana9333@my.uwstout.edu::960a004b-68af-4de2-aa7c-2edab80b29dc" providerId="AD" clId="Web-{5271F97E-98CD-4D53-49BB-1FD68FE3DA87}" dt="2021-12-15T17:12:56.339" v="73"/>
          <ac:spMkLst>
            <pc:docMk/>
            <pc:sldMk cId="333486727" sldId="267"/>
            <ac:spMk id="2" creationId="{78CC9657-21FC-47F5-A9BA-7E929FC0C1B9}"/>
          </ac:spMkLst>
        </pc:spChg>
        <pc:spChg chg="del mod">
          <ac:chgData name="Stolzman, Alexander" userId="S::stolzmana9333@my.uwstout.edu::960a004b-68af-4de2-aa7c-2edab80b29dc" providerId="AD" clId="Web-{5271F97E-98CD-4D53-49BB-1FD68FE3DA87}" dt="2021-12-15T17:11:50.385" v="61"/>
          <ac:spMkLst>
            <pc:docMk/>
            <pc:sldMk cId="333486727" sldId="267"/>
            <ac:spMk id="3" creationId="{17217D80-38EC-48AF-BF5D-08486D85520A}"/>
          </ac:spMkLst>
        </pc:spChg>
        <pc:spChg chg="add del mod">
          <ac:chgData name="Stolzman, Alexander" userId="S::stolzmana9333@my.uwstout.edu::960a004b-68af-4de2-aa7c-2edab80b29dc" providerId="AD" clId="Web-{5271F97E-98CD-4D53-49BB-1FD68FE3DA87}" dt="2021-12-15T17:14:10.042" v="74"/>
          <ac:spMkLst>
            <pc:docMk/>
            <pc:sldMk cId="333486727" sldId="267"/>
            <ac:spMk id="8" creationId="{CA57C065-6729-4D37-93A4-8D0D2B31B8F8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2:38.026" v="70"/>
          <ac:spMkLst>
            <pc:docMk/>
            <pc:sldMk cId="333486727" sldId="267"/>
            <ac:spMk id="11" creationId="{F2B38F72-8FC4-4001-8C67-FA6B86DEC767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4:23.089" v="80"/>
          <ac:spMkLst>
            <pc:docMk/>
            <pc:sldMk cId="333486727" sldId="267"/>
            <ac:spMk id="16" creationId="{9AA72BD9-2C5A-4EDC-931F-5AA08EACA0F3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4:23.089" v="80"/>
          <ac:spMkLst>
            <pc:docMk/>
            <pc:sldMk cId="333486727" sldId="267"/>
            <ac:spMk id="18" creationId="{DD3981AC-7B61-4947-BCF3-F7AA7FA385B9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4:23.089" v="80"/>
          <ac:spMkLst>
            <pc:docMk/>
            <pc:sldMk cId="333486727" sldId="267"/>
            <ac:spMk id="20" creationId="{55D4142C-5077-457F-A6AD-3FECFDB39685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4:23.089" v="80"/>
          <ac:spMkLst>
            <pc:docMk/>
            <pc:sldMk cId="333486727" sldId="267"/>
            <ac:spMk id="22" creationId="{7A5F0580-5EE9-419F-96EE-B6529EF6E7D0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4:23.089" v="79"/>
          <ac:spMkLst>
            <pc:docMk/>
            <pc:sldMk cId="333486727" sldId="267"/>
            <ac:spMk id="27" creationId="{80CCAACE-815D-4A79-875A-B7EFC28F7D2B}"/>
          </ac:spMkLst>
        </pc:spChg>
        <pc:picChg chg="add mod ord">
          <ac:chgData name="Stolzman, Alexander" userId="S::stolzmana9333@my.uwstout.edu::960a004b-68af-4de2-aa7c-2edab80b29dc" providerId="AD" clId="Web-{5271F97E-98CD-4D53-49BB-1FD68FE3DA87}" dt="2021-12-15T17:15:03.683" v="81"/>
          <ac:picMkLst>
            <pc:docMk/>
            <pc:sldMk cId="333486727" sldId="267"/>
            <ac:picMk id="4" creationId="{48E085B4-8BED-4826-9F30-E5FC01B57D3A}"/>
          </ac:picMkLst>
        </pc:picChg>
        <pc:picChg chg="add mod">
          <ac:chgData name="Stolzman, Alexander" userId="S::stolzmana9333@my.uwstout.edu::960a004b-68af-4de2-aa7c-2edab80b29dc" providerId="AD" clId="Web-{5271F97E-98CD-4D53-49BB-1FD68FE3DA87}" dt="2021-12-15T17:15:03.683" v="81"/>
          <ac:picMkLst>
            <pc:docMk/>
            <pc:sldMk cId="333486727" sldId="267"/>
            <ac:picMk id="5" creationId="{32C5F93F-EE6A-41BF-8853-E89DA997AC3C}"/>
          </ac:picMkLst>
        </pc:picChg>
      </pc:sldChg>
      <pc:sldChg chg="addSp delSp modSp new mod setBg">
        <pc:chgData name="Stolzman, Alexander" userId="S::stolzmana9333@my.uwstout.edu::960a004b-68af-4de2-aa7c-2edab80b29dc" providerId="AD" clId="Web-{5271F97E-98CD-4D53-49BB-1FD68FE3DA87}" dt="2021-12-15T17:37:48.331" v="242" actId="20577"/>
        <pc:sldMkLst>
          <pc:docMk/>
          <pc:sldMk cId="3634304111" sldId="268"/>
        </pc:sldMkLst>
        <pc:spChg chg="add del mod ord">
          <ac:chgData name="Stolzman, Alexander" userId="S::stolzmana9333@my.uwstout.edu::960a004b-68af-4de2-aa7c-2edab80b29dc" providerId="AD" clId="Web-{5271F97E-98CD-4D53-49BB-1FD68FE3DA87}" dt="2021-12-15T17:20:41.154" v="102"/>
          <ac:spMkLst>
            <pc:docMk/>
            <pc:sldMk cId="3634304111" sldId="268"/>
            <ac:spMk id="2" creationId="{3BE45D5D-6B08-4F44-B0FB-7B6DD35D55A3}"/>
          </ac:spMkLst>
        </pc:spChg>
        <pc:spChg chg="add mod">
          <ac:chgData name="Stolzman, Alexander" userId="S::stolzmana9333@my.uwstout.edu::960a004b-68af-4de2-aa7c-2edab80b29dc" providerId="AD" clId="Web-{5271F97E-98CD-4D53-49BB-1FD68FE3DA87}" dt="2021-12-15T17:37:48.331" v="242" actId="20577"/>
          <ac:spMkLst>
            <pc:docMk/>
            <pc:sldMk cId="3634304111" sldId="268"/>
            <ac:spMk id="2" creationId="{AAFD727F-D5C6-4D75-B612-0C8AA4DEFFEA}"/>
          </ac:spMkLst>
        </pc:spChg>
        <pc:spChg chg="del">
          <ac:chgData name="Stolzman, Alexander" userId="S::stolzmana9333@my.uwstout.edu::960a004b-68af-4de2-aa7c-2edab80b29dc" providerId="AD" clId="Web-{5271F97E-98CD-4D53-49BB-1FD68FE3DA87}" dt="2021-12-15T17:17:42.356" v="83"/>
          <ac:spMkLst>
            <pc:docMk/>
            <pc:sldMk cId="3634304111" sldId="268"/>
            <ac:spMk id="3" creationId="{2ECE6BDC-E178-4B78-BC8C-A9DD6134648B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9:38.419" v="90"/>
          <ac:spMkLst>
            <pc:docMk/>
            <pc:sldMk cId="3634304111" sldId="268"/>
            <ac:spMk id="7" creationId="{D9BA3193-4157-4E0C-BCEC-A20B965D8280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19:38.435" v="91"/>
          <ac:spMkLst>
            <pc:docMk/>
            <pc:sldMk cId="3634304111" sldId="268"/>
            <ac:spMk id="8" creationId="{FA69AAE0-49D5-4C8B-8BA2-55898C00E05E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9:15.982" v="85"/>
          <ac:spMkLst>
            <pc:docMk/>
            <pc:sldMk cId="3634304111" sldId="268"/>
            <ac:spMk id="9" creationId="{42A4FC2C-047E-45A5-965D-8E1E3BF09BC6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9:36.388" v="88"/>
          <ac:spMkLst>
            <pc:docMk/>
            <pc:sldMk cId="3634304111" sldId="268"/>
            <ac:spMk id="10" creationId="{FA69AAE0-49D5-4C8B-8BA2-55898C00E05E}"/>
          </ac:spMkLst>
        </pc:spChg>
        <pc:spChg chg="del">
          <ac:chgData name="Stolzman, Alexander" userId="S::stolzmana9333@my.uwstout.edu::960a004b-68af-4de2-aa7c-2edab80b29dc" providerId="AD" clId="Web-{5271F97E-98CD-4D53-49BB-1FD68FE3DA87}" dt="2021-12-15T17:37:22.519" v="239"/>
          <ac:spMkLst>
            <pc:docMk/>
            <pc:sldMk cId="3634304111" sldId="268"/>
            <ac:spMk id="11" creationId="{EBB9B909-4890-034B-9594-794FF82387DF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9:38.419" v="90"/>
          <ac:spMkLst>
            <pc:docMk/>
            <pc:sldMk cId="3634304111" sldId="268"/>
            <ac:spMk id="12" creationId="{2172A0AC-3DCE-4672-BCAF-28FEF91F6020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19:38.419" v="90"/>
          <ac:spMkLst>
            <pc:docMk/>
            <pc:sldMk cId="3634304111" sldId="268"/>
            <ac:spMk id="14" creationId="{AE6F1C77-EDC9-4C5F-8C1C-62DD46BDA3C3}"/>
          </ac:spMkLst>
        </pc:spChg>
        <pc:picChg chg="add mod ord">
          <ac:chgData name="Stolzman, Alexander" userId="S::stolzmana9333@my.uwstout.edu::960a004b-68af-4de2-aa7c-2edab80b29dc" providerId="AD" clId="Web-{5271F97E-98CD-4D53-49BB-1FD68FE3DA87}" dt="2021-12-15T17:19:38.435" v="91"/>
          <ac:picMkLst>
            <pc:docMk/>
            <pc:sldMk cId="3634304111" sldId="268"/>
            <ac:picMk id="4" creationId="{973D723D-D246-404F-B335-2831BC2630D4}"/>
          </ac:picMkLst>
        </pc:picChg>
        <pc:picChg chg="add mod ord">
          <ac:chgData name="Stolzman, Alexander" userId="S::stolzmana9333@my.uwstout.edu::960a004b-68af-4de2-aa7c-2edab80b29dc" providerId="AD" clId="Web-{5271F97E-98CD-4D53-49BB-1FD68FE3DA87}" dt="2021-12-15T17:19:38.435" v="91"/>
          <ac:picMkLst>
            <pc:docMk/>
            <pc:sldMk cId="3634304111" sldId="268"/>
            <ac:picMk id="5" creationId="{F9C179D8-486B-4254-B44D-08B0D6E94D96}"/>
          </ac:picMkLst>
        </pc:picChg>
        <pc:inkChg chg="add del">
          <ac:chgData name="Stolzman, Alexander" userId="S::stolzmana9333@my.uwstout.edu::960a004b-68af-4de2-aa7c-2edab80b29dc" providerId="AD" clId="Web-{5271F97E-98CD-4D53-49BB-1FD68FE3DA87}" dt="2021-12-15T17:20:19.888" v="95"/>
          <ac:inkMkLst>
            <pc:docMk/>
            <pc:sldMk cId="3634304111" sldId="268"/>
            <ac:inkMk id="6" creationId="{0E85E472-43FB-4D63-83BE-F173F41F9A7D}"/>
          </ac:inkMkLst>
        </pc:inkChg>
        <pc:inkChg chg="add del">
          <ac:chgData name="Stolzman, Alexander" userId="S::stolzmana9333@my.uwstout.edu::960a004b-68af-4de2-aa7c-2edab80b29dc" providerId="AD" clId="Web-{5271F97E-98CD-4D53-49BB-1FD68FE3DA87}" dt="2021-12-15T17:20:18.763" v="94"/>
          <ac:inkMkLst>
            <pc:docMk/>
            <pc:sldMk cId="3634304111" sldId="268"/>
            <ac:inkMk id="11" creationId="{93D25DBD-ECAE-4AE1-A185-24C9F3C2616B}"/>
          </ac:inkMkLst>
        </pc:inkChg>
        <pc:inkChg chg="add">
          <ac:chgData name="Stolzman, Alexander" userId="S::stolzmana9333@my.uwstout.edu::960a004b-68af-4de2-aa7c-2edab80b29dc" providerId="AD" clId="Web-{5271F97E-98CD-4D53-49BB-1FD68FE3DA87}" dt="2021-12-15T17:20:24.060" v="96"/>
          <ac:inkMkLst>
            <pc:docMk/>
            <pc:sldMk cId="3634304111" sldId="268"/>
            <ac:inkMk id="13" creationId="{3CECF2F5-EDAC-4C0D-9ED6-B1E6206DD92A}"/>
          </ac:inkMkLst>
        </pc:inkChg>
        <pc:inkChg chg="add del">
          <ac:chgData name="Stolzman, Alexander" userId="S::stolzmana9333@my.uwstout.edu::960a004b-68af-4de2-aa7c-2edab80b29dc" providerId="AD" clId="Web-{5271F97E-98CD-4D53-49BB-1FD68FE3DA87}" dt="2021-12-15T17:20:27.608" v="100"/>
          <ac:inkMkLst>
            <pc:docMk/>
            <pc:sldMk cId="3634304111" sldId="268"/>
            <ac:inkMk id="15" creationId="{E92D33F1-3910-4208-AA90-683B72F913FD}"/>
          </ac:inkMkLst>
        </pc:inkChg>
        <pc:inkChg chg="add del">
          <ac:chgData name="Stolzman, Alexander" userId="S::stolzmana9333@my.uwstout.edu::960a004b-68af-4de2-aa7c-2edab80b29dc" providerId="AD" clId="Web-{5271F97E-98CD-4D53-49BB-1FD68FE3DA87}" dt="2021-12-15T17:20:26.779" v="99"/>
          <ac:inkMkLst>
            <pc:docMk/>
            <pc:sldMk cId="3634304111" sldId="268"/>
            <ac:inkMk id="16" creationId="{5EF4E157-D180-4E63-A175-605FB53B9D90}"/>
          </ac:inkMkLst>
        </pc:inkChg>
      </pc:sldChg>
      <pc:sldChg chg="addSp delSp modSp new mod setBg">
        <pc:chgData name="Stolzman, Alexander" userId="S::stolzmana9333@my.uwstout.edu::960a004b-68af-4de2-aa7c-2edab80b29dc" providerId="AD" clId="Web-{5271F97E-98CD-4D53-49BB-1FD68FE3DA87}" dt="2021-12-15T17:31:02.814" v="153"/>
        <pc:sldMkLst>
          <pc:docMk/>
          <pc:sldMk cId="1253484569" sldId="269"/>
        </pc:sldMkLst>
        <pc:spChg chg="mod">
          <ac:chgData name="Stolzman, Alexander" userId="S::stolzmana9333@my.uwstout.edu::960a004b-68af-4de2-aa7c-2edab80b29dc" providerId="AD" clId="Web-{5271F97E-98CD-4D53-49BB-1FD68FE3DA87}" dt="2021-12-15T17:31:02.814" v="153"/>
          <ac:spMkLst>
            <pc:docMk/>
            <pc:sldMk cId="1253484569" sldId="269"/>
            <ac:spMk id="2" creationId="{B7A1671B-3D64-408C-9618-95287A6AC857}"/>
          </ac:spMkLst>
        </pc:spChg>
        <pc:spChg chg="del">
          <ac:chgData name="Stolzman, Alexander" userId="S::stolzmana9333@my.uwstout.edu::960a004b-68af-4de2-aa7c-2edab80b29dc" providerId="AD" clId="Web-{5271F97E-98CD-4D53-49BB-1FD68FE3DA87}" dt="2021-12-15T17:26:36.531" v="121"/>
          <ac:spMkLst>
            <pc:docMk/>
            <pc:sldMk cId="1253484569" sldId="269"/>
            <ac:spMk id="3" creationId="{46F40CE9-3F78-4DCF-A37E-2CC08055463C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31:02.814" v="153"/>
          <ac:spMkLst>
            <pc:docMk/>
            <pc:sldMk cId="1253484569" sldId="269"/>
            <ac:spMk id="4" creationId="{CD42D364-5839-4487-AA51-E179E136FF09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31:02.814" v="153"/>
          <ac:spMkLst>
            <pc:docMk/>
            <pc:sldMk cId="1253484569" sldId="269"/>
            <ac:spMk id="10" creationId="{A4AC5506-6312-4701-8D3C-40187889A947}"/>
          </ac:spMkLst>
        </pc:spChg>
        <pc:picChg chg="add mod ord">
          <ac:chgData name="Stolzman, Alexander" userId="S::stolzmana9333@my.uwstout.edu::960a004b-68af-4de2-aa7c-2edab80b29dc" providerId="AD" clId="Web-{5271F97E-98CD-4D53-49BB-1FD68FE3DA87}" dt="2021-12-15T17:31:02.814" v="153"/>
          <ac:picMkLst>
            <pc:docMk/>
            <pc:sldMk cId="1253484569" sldId="269"/>
            <ac:picMk id="5" creationId="{B005461F-1BEE-4084-AE8E-06B5FA0137C2}"/>
          </ac:picMkLst>
        </pc:picChg>
      </pc:sldChg>
      <pc:sldChg chg="modSp new">
        <pc:chgData name="Stolzman, Alexander" userId="S::stolzmana9333@my.uwstout.edu::960a004b-68af-4de2-aa7c-2edab80b29dc" providerId="AD" clId="Web-{5271F97E-98CD-4D53-49BB-1FD68FE3DA87}" dt="2021-12-15T17:34:06.565" v="238" actId="20577"/>
        <pc:sldMkLst>
          <pc:docMk/>
          <pc:sldMk cId="2385580509" sldId="271"/>
        </pc:sldMkLst>
        <pc:spChg chg="mod">
          <ac:chgData name="Stolzman, Alexander" userId="S::stolzmana9333@my.uwstout.edu::960a004b-68af-4de2-aa7c-2edab80b29dc" providerId="AD" clId="Web-{5271F97E-98CD-4D53-49BB-1FD68FE3DA87}" dt="2021-12-15T17:32:59.564" v="163" actId="20577"/>
          <ac:spMkLst>
            <pc:docMk/>
            <pc:sldMk cId="2385580509" sldId="271"/>
            <ac:spMk id="2" creationId="{FE9250D6-669A-4EED-9749-3078F80117BD}"/>
          </ac:spMkLst>
        </pc:spChg>
        <pc:spChg chg="mod">
          <ac:chgData name="Stolzman, Alexander" userId="S::stolzmana9333@my.uwstout.edu::960a004b-68af-4de2-aa7c-2edab80b29dc" providerId="AD" clId="Web-{5271F97E-98CD-4D53-49BB-1FD68FE3DA87}" dt="2021-12-15T17:34:06.565" v="238" actId="20577"/>
          <ac:spMkLst>
            <pc:docMk/>
            <pc:sldMk cId="2385580509" sldId="271"/>
            <ac:spMk id="3" creationId="{32C6EDAD-07B7-43F8-B511-408145DEC261}"/>
          </ac:spMkLst>
        </pc:spChg>
      </pc:sldChg>
      <pc:sldChg chg="addSp delSp modSp new del mod setBg">
        <pc:chgData name="Stolzman, Alexander" userId="S::stolzmana9333@my.uwstout.edu::960a004b-68af-4de2-aa7c-2edab80b29dc" providerId="AD" clId="Web-{5271F97E-98CD-4D53-49BB-1FD68FE3DA87}" dt="2021-12-15T17:40:21.176" v="258"/>
        <pc:sldMkLst>
          <pc:docMk/>
          <pc:sldMk cId="2992823004" sldId="272"/>
        </pc:sldMkLst>
        <pc:spChg chg="del">
          <ac:chgData name="Stolzman, Alexander" userId="S::stolzmana9333@my.uwstout.edu::960a004b-68af-4de2-aa7c-2edab80b29dc" providerId="AD" clId="Web-{5271F97E-98CD-4D53-49BB-1FD68FE3DA87}" dt="2021-12-15T17:39:37.098" v="248"/>
          <ac:spMkLst>
            <pc:docMk/>
            <pc:sldMk cId="2992823004" sldId="272"/>
            <ac:spMk id="2" creationId="{0A6500C4-9113-4011-99C0-48D5789755C3}"/>
          </ac:spMkLst>
        </pc:spChg>
        <pc:spChg chg="del">
          <ac:chgData name="Stolzman, Alexander" userId="S::stolzmana9333@my.uwstout.edu::960a004b-68af-4de2-aa7c-2edab80b29dc" providerId="AD" clId="Web-{5271F97E-98CD-4D53-49BB-1FD68FE3DA87}" dt="2021-12-15T17:39:21.035" v="246"/>
          <ac:spMkLst>
            <pc:docMk/>
            <pc:sldMk cId="2992823004" sldId="272"/>
            <ac:spMk id="3" creationId="{9942D3F3-9D9A-480E-BCDB-5BC1F350FC63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39:48.020" v="252"/>
          <ac:spMkLst>
            <pc:docMk/>
            <pc:sldMk cId="2992823004" sldId="272"/>
            <ac:spMk id="9" creationId="{E9DCA5EA-C9F1-43F7-8CD9-E7D77919EBE7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40:01.629" v="254"/>
          <ac:spMkLst>
            <pc:docMk/>
            <pc:sldMk cId="2992823004" sldId="272"/>
            <ac:spMk id="10" creationId="{80CCAACE-815D-4A79-875A-B7EFC28F7D2B}"/>
          </ac:spMkLst>
        </pc:spChg>
        <pc:spChg chg="add">
          <ac:chgData name="Stolzman, Alexander" userId="S::stolzmana9333@my.uwstout.edu::960a004b-68af-4de2-aa7c-2edab80b29dc" providerId="AD" clId="Web-{5271F97E-98CD-4D53-49BB-1FD68FE3DA87}" dt="2021-12-15T17:40:07.785" v="257"/>
          <ac:spMkLst>
            <pc:docMk/>
            <pc:sldMk cId="2992823004" sldId="272"/>
            <ac:spMk id="11" creationId="{80CCAACE-815D-4A79-875A-B7EFC28F7D2B}"/>
          </ac:spMkLst>
        </pc:spChg>
        <pc:spChg chg="add del">
          <ac:chgData name="Stolzman, Alexander" userId="S::stolzmana9333@my.uwstout.edu::960a004b-68af-4de2-aa7c-2edab80b29dc" providerId="AD" clId="Web-{5271F97E-98CD-4D53-49BB-1FD68FE3DA87}" dt="2021-12-15T17:39:44.598" v="250"/>
          <ac:spMkLst>
            <pc:docMk/>
            <pc:sldMk cId="2992823004" sldId="272"/>
            <ac:spMk id="12" creationId="{99D1FD2A-2BBA-4B7A-80E4-09314FE251FE}"/>
          </ac:spMkLst>
        </pc:spChg>
        <pc:picChg chg="add mod ord">
          <ac:chgData name="Stolzman, Alexander" userId="S::stolzmana9333@my.uwstout.edu::960a004b-68af-4de2-aa7c-2edab80b29dc" providerId="AD" clId="Web-{5271F97E-98CD-4D53-49BB-1FD68FE3DA87}" dt="2021-12-15T17:40:07.785" v="257"/>
          <ac:picMkLst>
            <pc:docMk/>
            <pc:sldMk cId="2992823004" sldId="272"/>
            <ac:picMk id="5" creationId="{626947BB-1771-4513-864C-C10A11E3573B}"/>
          </ac:picMkLst>
        </pc:picChg>
        <pc:picChg chg="add mod">
          <ac:chgData name="Stolzman, Alexander" userId="S::stolzmana9333@my.uwstout.edu::960a004b-68af-4de2-aa7c-2edab80b29dc" providerId="AD" clId="Web-{5271F97E-98CD-4D53-49BB-1FD68FE3DA87}" dt="2021-12-15T17:40:07.785" v="257"/>
          <ac:picMkLst>
            <pc:docMk/>
            <pc:sldMk cId="2992823004" sldId="272"/>
            <ac:picMk id="7" creationId="{863E7F4E-3E3F-40C8-9A24-8CB8577E7784}"/>
          </ac:picMkLst>
        </pc:picChg>
      </pc:sldChg>
    </pc:docChg>
  </pc:docChgLst>
  <pc:docChgLst>
    <pc:chgData name="Leverty, Keenan" userId="1cb658f5-ab3b-43a2-92cd-4d2cf3dd4f7f" providerId="ADAL" clId="{810F2906-8A6E-3B4E-98ED-0AEA3770AB07}"/>
    <pc:docChg chg="modSld">
      <pc:chgData name="Leverty, Keenan" userId="1cb658f5-ab3b-43a2-92cd-4d2cf3dd4f7f" providerId="ADAL" clId="{810F2906-8A6E-3B4E-98ED-0AEA3770AB07}" dt="2022-04-06T23:27:30.454" v="2" actId="1076"/>
      <pc:docMkLst>
        <pc:docMk/>
      </pc:docMkLst>
      <pc:sldChg chg="modSp mod">
        <pc:chgData name="Leverty, Keenan" userId="1cb658f5-ab3b-43a2-92cd-4d2cf3dd4f7f" providerId="ADAL" clId="{810F2906-8A6E-3B4E-98ED-0AEA3770AB07}" dt="2022-04-06T23:27:30.454" v="2" actId="1076"/>
        <pc:sldMkLst>
          <pc:docMk/>
          <pc:sldMk cId="2327409903" sldId="258"/>
        </pc:sldMkLst>
        <pc:picChg chg="mod">
          <ac:chgData name="Leverty, Keenan" userId="1cb658f5-ab3b-43a2-92cd-4d2cf3dd4f7f" providerId="ADAL" clId="{810F2906-8A6E-3B4E-98ED-0AEA3770AB07}" dt="2022-04-06T23:27:30.454" v="2" actId="1076"/>
          <ac:picMkLst>
            <pc:docMk/>
            <pc:sldMk cId="2327409903" sldId="258"/>
            <ac:picMk id="5" creationId="{E1D30980-9915-4401-809A-0DC209745C90}"/>
          </ac:picMkLst>
        </pc:picChg>
      </pc:sldChg>
      <pc:sldChg chg="addSp delSp modSp">
        <pc:chgData name="Leverty, Keenan" userId="1cb658f5-ab3b-43a2-92cd-4d2cf3dd4f7f" providerId="ADAL" clId="{810F2906-8A6E-3B4E-98ED-0AEA3770AB07}" dt="2022-04-06T23:08:21.634" v="1"/>
        <pc:sldMkLst>
          <pc:docMk/>
          <pc:sldMk cId="3091471906" sldId="260"/>
        </pc:sldMkLst>
        <pc:picChg chg="add del mod">
          <ac:chgData name="Leverty, Keenan" userId="1cb658f5-ab3b-43a2-92cd-4d2cf3dd4f7f" providerId="ADAL" clId="{810F2906-8A6E-3B4E-98ED-0AEA3770AB07}" dt="2022-04-06T23:08:21.634" v="1"/>
          <ac:picMkLst>
            <pc:docMk/>
            <pc:sldMk cId="3091471906" sldId="260"/>
            <ac:picMk id="4" creationId="{5BD43A2D-A813-4947-A428-60CFF8C49E5A}"/>
          </ac:picMkLst>
        </pc:picChg>
      </pc:sldChg>
    </pc:docChg>
  </pc:docChgLst>
  <pc:docChgLst>
    <pc:chgData name="Leverty, Keenan" userId="S::levertyk4517@my.uwstout.edu::1cb658f5-ab3b-43a2-92cd-4d2cf3dd4f7f" providerId="AD" clId="Web-{A28F2D30-5AF0-4A04-A149-90D865B50F6A}"/>
    <pc:docChg chg="modSld">
      <pc:chgData name="Leverty, Keenan" userId="S::levertyk4517@my.uwstout.edu::1cb658f5-ab3b-43a2-92cd-4d2cf3dd4f7f" providerId="AD" clId="Web-{A28F2D30-5AF0-4A04-A149-90D865B50F6A}" dt="2021-12-14T23:41:19.343" v="27" actId="20577"/>
      <pc:docMkLst>
        <pc:docMk/>
      </pc:docMkLst>
      <pc:sldChg chg="modSp">
        <pc:chgData name="Leverty, Keenan" userId="S::levertyk4517@my.uwstout.edu::1cb658f5-ab3b-43a2-92cd-4d2cf3dd4f7f" providerId="AD" clId="Web-{A28F2D30-5AF0-4A04-A149-90D865B50F6A}" dt="2021-12-14T23:41:19.343" v="27" actId="20577"/>
        <pc:sldMkLst>
          <pc:docMk/>
          <pc:sldMk cId="109857222" sldId="256"/>
        </pc:sldMkLst>
        <pc:spChg chg="mod">
          <ac:chgData name="Leverty, Keenan" userId="S::levertyk4517@my.uwstout.edu::1cb658f5-ab3b-43a2-92cd-4d2cf3dd4f7f" providerId="AD" clId="Web-{A28F2D30-5AF0-4A04-A149-90D865B50F6A}" dt="2021-12-14T23:41:10.250" v="13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Leverty, Keenan" userId="S::levertyk4517@my.uwstout.edu::1cb658f5-ab3b-43a2-92cd-4d2cf3dd4f7f" providerId="AD" clId="Web-{A28F2D30-5AF0-4A04-A149-90D865B50F6A}" dt="2021-12-14T23:41:19.343" v="27" actId="20577"/>
          <ac:spMkLst>
            <pc:docMk/>
            <pc:sldMk cId="109857222" sldId="256"/>
            <ac:spMk id="3" creationId="{00000000-0000-0000-0000-000000000000}"/>
          </ac:spMkLst>
        </pc:spChg>
      </pc:sldChg>
    </pc:docChg>
  </pc:docChgLst>
</pc:chgInfo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4/6/22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1DBBF1-3229-4BD9-B3D1-B4CA571E74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843625"/>
            <a:ext cx="121888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5BC87C3E-1040-4EE4-9BDB-9537F7A1B3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6" y="968282"/>
            <a:ext cx="12188824" cy="494690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95338" y="1566473"/>
            <a:ext cx="10601325" cy="2166723"/>
          </a:xfrm>
        </p:spPr>
        <p:txBody>
          <a:bodyPr>
            <a:normAutofit/>
          </a:bodyPr>
          <a:lstStyle/>
          <a:p>
            <a:r>
              <a:rPr lang="en-US" sz="6600">
                <a:cs typeface="Calibri Light"/>
              </a:rPr>
              <a:t>Brots, and where to find them</a:t>
            </a:r>
            <a:endParaRPr lang="en-US" sz="660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95338" y="4092320"/>
            <a:ext cx="10601325" cy="114488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>
                <a:cs typeface="Calibri"/>
              </a:rPr>
              <a:t>By Keenan Leverty &amp; Alex Stolzman</a:t>
            </a:r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2CDBECE-872A-4C73-9DC1-BB4E805E2C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3894594"/>
            <a:ext cx="2743200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5CD5A0B-CDD7-427C-AA42-2EECFDFA18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 bwMode="white">
          <a:xfrm>
            <a:off x="0" y="6028863"/>
            <a:ext cx="12188824" cy="0"/>
          </a:xfrm>
          <a:prstGeom prst="line">
            <a:avLst/>
          </a:prstGeom>
          <a:ln w="508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1">
            <a:extLst>
              <a:ext uri="{FF2B5EF4-FFF2-40B4-BE49-F238E27FC236}">
                <a16:creationId xmlns:a16="http://schemas.microsoft.com/office/drawing/2014/main" id="{7CA0DAA6-33B8-4A25-810D-2F4D816FB4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97259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2227A8-B83A-4909-A665-83467BF44F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1307" y="640081"/>
            <a:ext cx="3377183" cy="3681976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Zoomed in</a:t>
            </a:r>
          </a:p>
        </p:txBody>
      </p:sp>
      <p:pic>
        <p:nvPicPr>
          <p:cNvPr id="6" name="Picture 5" descr="A picture containing outdoor, sunset, sun, light&#10;&#10;Description automatically generated">
            <a:extLst>
              <a:ext uri="{FF2B5EF4-FFF2-40B4-BE49-F238E27FC236}">
                <a16:creationId xmlns:a16="http://schemas.microsoft.com/office/drawing/2014/main" id="{61E7A6A4-354E-49CC-A1CF-B9091E4F63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-1" b="7396"/>
          <a:stretch/>
        </p:blipFill>
        <p:spPr>
          <a:xfrm>
            <a:off x="4654297" y="10"/>
            <a:ext cx="7537704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3487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volcano erupting at night&#10;&#10;Description automatically generated">
            <a:extLst>
              <a:ext uri="{FF2B5EF4-FFF2-40B4-BE49-F238E27FC236}">
                <a16:creationId xmlns:a16="http://schemas.microsoft.com/office/drawing/2014/main" id="{48E085B4-8BED-4826-9F30-E5FC01B57D3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869" r="-1" b="13170"/>
          <a:stretch/>
        </p:blipFill>
        <p:spPr>
          <a:xfrm>
            <a:off x="20" y="1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5" name="Picture 5">
            <a:extLst>
              <a:ext uri="{FF2B5EF4-FFF2-40B4-BE49-F238E27FC236}">
                <a16:creationId xmlns:a16="http://schemas.microsoft.com/office/drawing/2014/main" id="{32C5F93F-EE6A-41BF-8853-E89DA997AC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782" r="3157" b="-1"/>
          <a:stretch/>
        </p:blipFill>
        <p:spPr>
          <a:xfrm>
            <a:off x="5790353" y="10"/>
            <a:ext cx="6401647" cy="6852984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334867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5" descr="Background pattern&#10;&#10;Description automatically generated">
            <a:extLst>
              <a:ext uri="{FF2B5EF4-FFF2-40B4-BE49-F238E27FC236}">
                <a16:creationId xmlns:a16="http://schemas.microsoft.com/office/drawing/2014/main" id="{DF3051B5-04AA-A54D-A84A-E26357C448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732" b="4"/>
          <a:stretch/>
        </p:blipFill>
        <p:spPr>
          <a:xfrm>
            <a:off x="-418438" y="-61370"/>
            <a:ext cx="9665461" cy="7376570"/>
          </a:xfrm>
          <a:prstGeom prst="rect">
            <a:avLst/>
          </a:prstGeom>
        </p:spPr>
      </p:pic>
      <p:pic>
        <p:nvPicPr>
          <p:cNvPr id="3" name="Picture 4" descr="A picture containing nature, sunset&#10;&#10;Description automatically generated">
            <a:extLst>
              <a:ext uri="{FF2B5EF4-FFF2-40B4-BE49-F238E27FC236}">
                <a16:creationId xmlns:a16="http://schemas.microsoft.com/office/drawing/2014/main" id="{9537033E-EB9E-1C46-A1C2-27BDAF06FF2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59" r="3" b="3"/>
          <a:stretch/>
        </p:blipFill>
        <p:spPr>
          <a:xfrm rot="16200000">
            <a:off x="6349738" y="-1026245"/>
            <a:ext cx="7630508" cy="81379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69283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hape&#10;&#10;Description automatically generated with medium confidence">
            <a:extLst>
              <a:ext uri="{FF2B5EF4-FFF2-40B4-BE49-F238E27FC236}">
                <a16:creationId xmlns:a16="http://schemas.microsoft.com/office/drawing/2014/main" id="{C27B5112-7BA8-7743-AA02-8E584AFFF4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845108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5C2F562-BA10-4F40-B8FC-561351878020}"/>
              </a:ext>
            </a:extLst>
          </p:cNvPr>
          <p:cNvSpPr txBox="1"/>
          <p:nvPr/>
        </p:nvSpPr>
        <p:spPr>
          <a:xfrm>
            <a:off x="217714" y="326571"/>
            <a:ext cx="587828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8159434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B34F5AD2-EDBD-4BBD-A55C-EAFFD0C7097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40383" y="0"/>
            <a:ext cx="8451607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3745177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55E7DE6-A7FD-4E39-84B0-16F80D3282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6852" y="4029558"/>
            <a:ext cx="2190782" cy="2184973"/>
          </a:xfrm>
        </p:spPr>
        <p:txBody>
          <a:bodyPr anchor="t">
            <a:normAutofit/>
          </a:bodyPr>
          <a:lstStyle/>
          <a:p>
            <a:r>
              <a:rPr lang="en-US" sz="3600" dirty="0">
                <a:solidFill>
                  <a:schemeClr val="bg1"/>
                </a:solidFill>
                <a:cs typeface="Calibri Light"/>
              </a:rPr>
              <a:t>Revised Goal</a:t>
            </a:r>
            <a:endParaRPr lang="en-US" sz="3600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EAE243-3A9F-4A46-B0D9-04C723A8A1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54733" y="643465"/>
            <a:ext cx="457200" cy="4572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4DF045-CD7E-4E75-842A-5AF88FFF46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732" y="4029558"/>
            <a:ext cx="6390623" cy="214740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dirty="0">
                <a:cs typeface="Calibri"/>
              </a:rPr>
              <a:t>2D Interactive Mandelbrot</a:t>
            </a:r>
          </a:p>
          <a:p>
            <a:r>
              <a:rPr lang="en-US" sz="2400">
                <a:cs typeface="Calibri"/>
              </a:rPr>
              <a:t>Generated on a quad</a:t>
            </a:r>
            <a:endParaRPr lang="en-US">
              <a:cs typeface="Calibri"/>
            </a:endParaRPr>
          </a:p>
          <a:p>
            <a:pPr lvl="1"/>
            <a:endParaRPr lang="en-US" dirty="0">
              <a:cs typeface="Calibri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D76631BD-0837-EF49-9A74-878F282FF231}"/>
              </a:ext>
            </a:extLst>
          </p:cNvPr>
          <p:cNvSpPr txBox="1">
            <a:spLocks/>
          </p:cNvSpPr>
          <p:nvPr/>
        </p:nvSpPr>
        <p:spPr>
          <a:xfrm>
            <a:off x="1156852" y="790162"/>
            <a:ext cx="2343182" cy="557677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>
                <a:solidFill>
                  <a:schemeClr val="bg1"/>
                </a:solidFill>
              </a:rPr>
              <a:t>Initial Goal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30C10C1-1FDB-C941-BA2C-4654417543B3}"/>
              </a:ext>
            </a:extLst>
          </p:cNvPr>
          <p:cNvSpPr txBox="1">
            <a:spLocks/>
          </p:cNvSpPr>
          <p:nvPr/>
        </p:nvSpPr>
        <p:spPr>
          <a:xfrm>
            <a:off x="4807132" y="1002452"/>
            <a:ext cx="6390623" cy="532691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Using Volumetric shading to render the Julia function of the Mandelbrot set, aka the </a:t>
            </a:r>
            <a:r>
              <a:rPr lang="en-US" sz="2400" dirty="0" err="1"/>
              <a:t>Mandelbulb</a:t>
            </a:r>
            <a:r>
              <a:rPr lang="en-US" sz="2400" dirty="0"/>
              <a:t> using point rendering and voxels.</a:t>
            </a:r>
          </a:p>
        </p:txBody>
      </p:sp>
    </p:spTree>
    <p:extLst>
      <p:ext uri="{BB962C8B-B14F-4D97-AF65-F5344CB8AC3E}">
        <p14:creationId xmlns:p14="http://schemas.microsoft.com/office/powerpoint/2010/main" val="1784180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7" name="Rectangle 89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58" name="Rectangle 91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498E98A4-058A-CC41-866A-025645A273F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952" b="30798"/>
          <a:stretch/>
        </p:blipFill>
        <p:spPr bwMode="auto">
          <a:xfrm>
            <a:off x="-1" y="10"/>
            <a:ext cx="12192001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45C613F-160A-644A-8F5D-0AF8387F29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767" y="263957"/>
            <a:ext cx="9792471" cy="205703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The scope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612D0D1-20C5-5442-9482-F54D64F98852}"/>
              </a:ext>
            </a:extLst>
          </p:cNvPr>
          <p:cNvSpPr txBox="1"/>
          <p:nvPr/>
        </p:nvSpPr>
        <p:spPr>
          <a:xfrm>
            <a:off x="404719" y="1635916"/>
            <a:ext cx="9792471" cy="3171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FFFFFF"/>
                </a:solidFill>
              </a:rPr>
              <a:t>n = 2</a:t>
            </a:r>
          </a:p>
        </p:txBody>
      </p:sp>
    </p:spTree>
    <p:extLst>
      <p:ext uri="{BB962C8B-B14F-4D97-AF65-F5344CB8AC3E}">
        <p14:creationId xmlns:p14="http://schemas.microsoft.com/office/powerpoint/2010/main" val="39656327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44BBA731-EE0D-3846-8664-4701FF3799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5024652" cy="8451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094DB99-F1E6-F54F-A529-BA9167577CC9}"/>
              </a:ext>
            </a:extLst>
          </p:cNvPr>
          <p:cNvSpPr txBox="1"/>
          <p:nvPr/>
        </p:nvSpPr>
        <p:spPr>
          <a:xfrm>
            <a:off x="238540" y="248478"/>
            <a:ext cx="15505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 = 8</a:t>
            </a:r>
          </a:p>
        </p:txBody>
      </p:sp>
    </p:spTree>
    <p:extLst>
      <p:ext uri="{BB962C8B-B14F-4D97-AF65-F5344CB8AC3E}">
        <p14:creationId xmlns:p14="http://schemas.microsoft.com/office/powerpoint/2010/main" val="3091471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Chart&#10;&#10;Description automatically generated">
            <a:extLst>
              <a:ext uri="{FF2B5EF4-FFF2-40B4-BE49-F238E27FC236}">
                <a16:creationId xmlns:a16="http://schemas.microsoft.com/office/drawing/2014/main" id="{09660655-497A-0545-A653-967E3BE48F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60" y="-4880"/>
            <a:ext cx="2151274" cy="2306997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27F6D7EF-A4A4-6245-B5BA-8FFC41059B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0721" y="4178"/>
            <a:ext cx="2112617" cy="2247465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0B122E16-4BCF-3A4D-94F8-27B1746404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487106" y="703995"/>
            <a:ext cx="3286884" cy="82969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Chart, bubble chart&#10;&#10;Description automatically generated">
            <a:extLst>
              <a:ext uri="{FF2B5EF4-FFF2-40B4-BE49-F238E27FC236}">
                <a16:creationId xmlns:a16="http://schemas.microsoft.com/office/drawing/2014/main" id="{CD9FB530-7887-E842-B646-B495F89243B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967" y="2288000"/>
            <a:ext cx="2151257" cy="2306980"/>
          </a:xfrm>
          <a:prstGeom prst="rect">
            <a:avLst/>
          </a:prstGeom>
        </p:spPr>
      </p:pic>
      <p:pic>
        <p:nvPicPr>
          <p:cNvPr id="13" name="Picture 12" descr="Chart, bubble chart&#10;&#10;Description automatically generated">
            <a:extLst>
              <a:ext uri="{FF2B5EF4-FFF2-40B4-BE49-F238E27FC236}">
                <a16:creationId xmlns:a16="http://schemas.microsoft.com/office/drawing/2014/main" id="{5D3F29F3-554D-C84A-8237-CFD8937FB25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896" y="4580877"/>
            <a:ext cx="2154256" cy="2297875"/>
          </a:xfrm>
          <a:prstGeom prst="rect">
            <a:avLst/>
          </a:prstGeom>
        </p:spPr>
      </p:pic>
      <p:sp>
        <p:nvSpPr>
          <p:cNvPr id="1048" name="Rectangle 90">
            <a:extLst>
              <a:ext uri="{FF2B5EF4-FFF2-40B4-BE49-F238E27FC236}">
                <a16:creationId xmlns:a16="http://schemas.microsoft.com/office/drawing/2014/main" id="{A5A17FC0-D416-4C8B-A9E6-5924D352B9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55127" y="2300641"/>
            <a:ext cx="4236873" cy="455736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6687926-5010-6B45-97DA-6E22E8DCE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82152" y="2916520"/>
            <a:ext cx="2840391" cy="230936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But how?</a:t>
            </a:r>
          </a:p>
        </p:txBody>
      </p:sp>
      <p:cxnSp>
        <p:nvCxnSpPr>
          <p:cNvPr id="1049" name="Straight Connector 92">
            <a:extLst>
              <a:ext uri="{FF2B5EF4-FFF2-40B4-BE49-F238E27FC236}">
                <a16:creationId xmlns:a16="http://schemas.microsoft.com/office/drawing/2014/main" id="{982DC870-E8E5-4050-B10C-CC24FC67E5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2285774"/>
            <a:ext cx="12188952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0" name="Straight Connector 94">
            <a:extLst>
              <a:ext uri="{FF2B5EF4-FFF2-40B4-BE49-F238E27FC236}">
                <a16:creationId xmlns:a16="http://schemas.microsoft.com/office/drawing/2014/main" id="{FF76A74F-C283-4DED-BD4D-086753B7CB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4571548"/>
            <a:ext cx="4064320" cy="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1" name="Straight Connector 96">
            <a:extLst>
              <a:ext uri="{FF2B5EF4-FFF2-40B4-BE49-F238E27FC236}">
                <a16:creationId xmlns:a16="http://schemas.microsoft.com/office/drawing/2014/main" id="{3B2791FB-B2F7-4BBE-B8D8-74C37FF9E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64319" y="-680"/>
            <a:ext cx="0" cy="6858003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2" name="Straight Connector 98">
            <a:extLst>
              <a:ext uri="{FF2B5EF4-FFF2-40B4-BE49-F238E27FC236}">
                <a16:creationId xmlns:a16="http://schemas.microsoft.com/office/drawing/2014/main" id="{9891B5DE-6811-4844-BB18-472A3F360E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20742" y="-680"/>
            <a:ext cx="0" cy="2240280"/>
          </a:xfrm>
          <a:prstGeom prst="line">
            <a:avLst/>
          </a:prstGeom>
          <a:ln w="101600">
            <a:solidFill>
              <a:srgbClr val="40404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7" name="Picture 16" descr="Chart, scatter chart, bubble chart&#10;&#10;Description automatically generated">
            <a:extLst>
              <a:ext uri="{FF2B5EF4-FFF2-40B4-BE49-F238E27FC236}">
                <a16:creationId xmlns:a16="http://schemas.microsoft.com/office/drawing/2014/main" id="{AD874764-4787-4849-B4CA-BB02C935AEC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829" y="2860168"/>
            <a:ext cx="3179408" cy="3427933"/>
          </a:xfrm>
          <a:prstGeom prst="rect">
            <a:avLst/>
          </a:prstGeom>
        </p:spPr>
      </p:pic>
      <p:cxnSp>
        <p:nvCxnSpPr>
          <p:cNvPr id="1053" name="Straight Connector 100">
            <a:extLst>
              <a:ext uri="{FF2B5EF4-FFF2-40B4-BE49-F238E27FC236}">
                <a16:creationId xmlns:a16="http://schemas.microsoft.com/office/drawing/2014/main" id="{77A9CA3A-7216-41E0-B3CD-058077FD39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340636" y="5336249"/>
            <a:ext cx="1892695" cy="0"/>
          </a:xfrm>
          <a:prstGeom prst="line">
            <a:avLst/>
          </a:prstGeom>
          <a:ln w="15875">
            <a:solidFill>
              <a:srgbClr val="FFFFFF">
                <a:alpha val="75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78693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A1671B-3D64-408C-9618-95287A6AC8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>
                <a:cs typeface="Calibri Light"/>
              </a:rPr>
              <a:t>Mandelbrot Formula</a:t>
            </a:r>
            <a:endParaRPr lang="en-US" sz="5400" kern="1200">
              <a:solidFill>
                <a:schemeClr val="tx1"/>
              </a:solidFill>
              <a:latin typeface="+mj-lt"/>
              <a:cs typeface="Calibri Light"/>
            </a:endParaRPr>
          </a:p>
        </p:txBody>
      </p:sp>
      <p:pic>
        <p:nvPicPr>
          <p:cNvPr id="5" name="Picture 5" descr="Text&#10;&#10;Description automatically generated">
            <a:extLst>
              <a:ext uri="{FF2B5EF4-FFF2-40B4-BE49-F238E27FC236}">
                <a16:creationId xmlns:a16="http://schemas.microsoft.com/office/drawing/2014/main" id="{B005461F-1BEE-4084-AE8E-06B5FA0137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28476"/>
            <a:ext cx="10515599" cy="4311395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D42D364-5839-4487-AA51-E179E136FF0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4845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A203437-703A-4E00-A8C0-91D328D6C7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4233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7FB80C-23A8-6942-8A3D-7588F1EF1E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009" y="502400"/>
            <a:ext cx="3367171" cy="1818064"/>
          </a:xfrm>
        </p:spPr>
        <p:txBody>
          <a:bodyPr>
            <a:normAutofit/>
          </a:bodyPr>
          <a:lstStyle/>
          <a:p>
            <a:pPr algn="ctr"/>
            <a:r>
              <a:rPr lang="en-US" sz="2800"/>
              <a:t>Initial Plan</a:t>
            </a:r>
          </a:p>
        </p:txBody>
      </p:sp>
      <p:pic>
        <p:nvPicPr>
          <p:cNvPr id="4" name="Picture 5" descr="Text&#10;&#10;Description automatically generated">
            <a:extLst>
              <a:ext uri="{FF2B5EF4-FFF2-40B4-BE49-F238E27FC236}">
                <a16:creationId xmlns:a16="http://schemas.microsoft.com/office/drawing/2014/main" id="{1AFB14D2-392C-41FA-9B9B-310429D170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254" b="1"/>
          <a:stretch/>
        </p:blipFill>
        <p:spPr>
          <a:xfrm>
            <a:off x="4555236" y="6"/>
            <a:ext cx="7636763" cy="2762724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CD84038B-4A56-439B-A184-79B2D45066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762729"/>
            <a:ext cx="12192000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  <p:pic>
        <p:nvPicPr>
          <p:cNvPr id="5" name="Picture 4" descr="A picture containing water basin&#10;&#10;Description automatically generated">
            <a:extLst>
              <a:ext uri="{FF2B5EF4-FFF2-40B4-BE49-F238E27FC236}">
                <a16:creationId xmlns:a16="http://schemas.microsoft.com/office/drawing/2014/main" id="{E09BE6F4-76C9-2A47-87EB-B5C110AADA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4" b="8738"/>
          <a:stretch/>
        </p:blipFill>
        <p:spPr>
          <a:xfrm>
            <a:off x="-1" y="2826737"/>
            <a:ext cx="4565779" cy="4031263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20274-8BF8-284B-B0E8-45F9C60B0F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49633" y="3455208"/>
            <a:ext cx="5742432" cy="2344708"/>
          </a:xfrm>
        </p:spPr>
        <p:txBody>
          <a:bodyPr anchor="ctr">
            <a:normAutofit/>
          </a:bodyPr>
          <a:lstStyle/>
          <a:p>
            <a:r>
              <a:rPr lang="en-US" sz="2000"/>
              <a:t>Use a lattice of meshes which could be ignored when rendering, depending on if they were in the set or not.</a:t>
            </a:r>
          </a:p>
          <a:p>
            <a:r>
              <a:rPr lang="en-US" sz="2000"/>
              <a:t>Adjust resolution for more detail.</a:t>
            </a:r>
          </a:p>
          <a:p>
            <a:endParaRPr lang="en-US" sz="200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F96EE13-2C4D-4262-812E-DDE5FC35F0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158239" y="3396995"/>
            <a:ext cx="6858002" cy="64008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3311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50D6-669A-4EED-9749-3078F8011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Optimization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C6EDAD-07B7-43F8-B511-408145DEC2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b="1" dirty="0">
                <a:cs typeface="Calibri"/>
              </a:rPr>
              <a:t>Initial Plan</a:t>
            </a:r>
            <a:r>
              <a:rPr lang="en-US" dirty="0">
                <a:cs typeface="Calibri"/>
              </a:rPr>
              <a:t>: </a:t>
            </a:r>
            <a:r>
              <a:rPr lang="en-US" dirty="0">
                <a:ea typeface="+mn-lt"/>
                <a:cs typeface="+mn-lt"/>
              </a:rPr>
              <a:t>Implement Culling and dynamic LOD depending on how far you are from the shading points of the </a:t>
            </a:r>
            <a:r>
              <a:rPr lang="en-US" dirty="0" err="1">
                <a:ea typeface="+mn-lt"/>
                <a:cs typeface="+mn-lt"/>
              </a:rPr>
              <a:t>Mandelbulb</a:t>
            </a:r>
            <a:r>
              <a:rPr lang="en-US" dirty="0">
                <a:ea typeface="+mn-lt"/>
                <a:cs typeface="+mn-lt"/>
              </a:rPr>
              <a:t>.</a:t>
            </a:r>
          </a:p>
          <a:p>
            <a:r>
              <a:rPr lang="en-US" dirty="0">
                <a:cs typeface="Calibri" panose="020F0502020204030204"/>
              </a:rPr>
              <a:t>Revised Plan: Moved </a:t>
            </a:r>
            <a:r>
              <a:rPr lang="en-US" dirty="0" err="1">
                <a:cs typeface="Calibri" panose="020F0502020204030204"/>
              </a:rPr>
              <a:t>texcoords</a:t>
            </a:r>
            <a:r>
              <a:rPr lang="en-US">
                <a:cs typeface="Calibri" panose="020F0502020204030204"/>
              </a:rPr>
              <a:t> from frag shader to vert shader, MAD, </a:t>
            </a:r>
          </a:p>
        </p:txBody>
      </p:sp>
    </p:spTree>
    <p:extLst>
      <p:ext uri="{BB962C8B-B14F-4D97-AF65-F5344CB8AC3E}">
        <p14:creationId xmlns:p14="http://schemas.microsoft.com/office/powerpoint/2010/main" val="23855805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42">
            <a:extLst>
              <a:ext uri="{FF2B5EF4-FFF2-40B4-BE49-F238E27FC236}">
                <a16:creationId xmlns:a16="http://schemas.microsoft.com/office/drawing/2014/main" id="{6EA86598-DA2C-41D5-BC0C-E877F8818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" y="0"/>
            <a:ext cx="6095990" cy="6858001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D63610-4808-B949-8988-F6A47968C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55557" y="637763"/>
            <a:ext cx="4310698" cy="1550424"/>
          </a:xfrm>
        </p:spPr>
        <p:txBody>
          <a:bodyPr anchor="t">
            <a:normAutofit/>
          </a:bodyPr>
          <a:lstStyle/>
          <a:p>
            <a:r>
              <a:rPr lang="en-US" sz="4800">
                <a:solidFill>
                  <a:schemeClr val="bg1"/>
                </a:solidFill>
              </a:rPr>
              <a:t>The result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50D3AD2-FA80-415F-A9CE-54D884561C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55557" y="2349392"/>
            <a:ext cx="457200" cy="457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B90B8-9073-2447-BAF5-F7B862EE23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5557" y="2563821"/>
            <a:ext cx="4296978" cy="361314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>
                <a:solidFill>
                  <a:schemeClr val="bg1"/>
                </a:solidFill>
                <a:cs typeface="Calibri"/>
              </a:rPr>
              <a:t>Mandelbrot set with camera controls</a:t>
            </a:r>
          </a:p>
          <a:p>
            <a:r>
              <a:rPr lang="en-US" sz="2000">
                <a:solidFill>
                  <a:schemeClr val="bg1"/>
                </a:solidFill>
                <a:cs typeface="Calibri"/>
              </a:rPr>
              <a:t>Generated on a quad, coloring is generated using a palette texture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7F16C5A-0D41-47A9-B0A2-9C2AD7A8CF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5990" cy="68580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 descr="Logo&#10;&#10;Description automatically generated">
            <a:extLst>
              <a:ext uri="{FF2B5EF4-FFF2-40B4-BE49-F238E27FC236}">
                <a16:creationId xmlns:a16="http://schemas.microsoft.com/office/drawing/2014/main" id="{E1D30980-9915-4401-809A-0DC209745C9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567" r="7207" b="-1"/>
          <a:stretch/>
        </p:blipFill>
        <p:spPr>
          <a:xfrm>
            <a:off x="6710772" y="-1267325"/>
            <a:ext cx="6968059" cy="90246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4099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112</TotalTime>
  <Words>151</Words>
  <Application>Microsoft Macintosh PowerPoint</Application>
  <PresentationFormat>Widescreen</PresentationFormat>
  <Paragraphs>23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Brots, and where to find them</vt:lpstr>
      <vt:lpstr>Revised Goal</vt:lpstr>
      <vt:lpstr>The scope</vt:lpstr>
      <vt:lpstr>PowerPoint Presentation</vt:lpstr>
      <vt:lpstr>But how?</vt:lpstr>
      <vt:lpstr>Mandelbrot Formula</vt:lpstr>
      <vt:lpstr>Initial Plan</vt:lpstr>
      <vt:lpstr>Optimization</vt:lpstr>
      <vt:lpstr>The result</vt:lpstr>
      <vt:lpstr>Zoomed in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Leverty, Keenan</cp:lastModifiedBy>
  <cp:revision>4</cp:revision>
  <dcterms:created xsi:type="dcterms:W3CDTF">2021-12-14T23:40:41Z</dcterms:created>
  <dcterms:modified xsi:type="dcterms:W3CDTF">2022-04-06T23:27:40Z</dcterms:modified>
</cp:coreProperties>
</file>

<file path=docProps/thumbnail.jpeg>
</file>